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70" r:id="rId6"/>
    <p:sldId id="291" r:id="rId7"/>
    <p:sldId id="293" r:id="rId8"/>
    <p:sldId id="294" r:id="rId9"/>
    <p:sldId id="295" r:id="rId10"/>
    <p:sldId id="296" r:id="rId11"/>
    <p:sldId id="297" r:id="rId12"/>
    <p:sldId id="290" r:id="rId13"/>
    <p:sldId id="298" r:id="rId14"/>
    <p:sldId id="299" r:id="rId15"/>
    <p:sldId id="30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276D8-CD33-43BC-88CE-16BA3458D8C7}" v="16" dt="2023-10-03T17:38:05.5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0" Type="http://schemas.openxmlformats.org/officeDocument/2006/relationships/theme" Target="theme/theme1.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50276D8-CD33-43BC-88CE-16BA3458D8C7}"/>
    <pc:docChg chg="addSld modSld">
      <pc:chgData name="Pascalle Cup" userId="abbe84a0-611b-406e-b251-e8b4b71c069a" providerId="ADAL" clId="{350276D8-CD33-43BC-88CE-16BA3458D8C7}" dt="2023-10-03T17:38:22.148" v="24" actId="20577"/>
      <pc:docMkLst>
        <pc:docMk/>
      </pc:docMkLst>
      <pc:sldChg chg="modSp">
        <pc:chgData name="Pascalle Cup" userId="abbe84a0-611b-406e-b251-e8b4b71c069a" providerId="ADAL" clId="{350276D8-CD33-43BC-88CE-16BA3458D8C7}" dt="2023-10-03T17:38:05.531" v="15" actId="20577"/>
        <pc:sldMkLst>
          <pc:docMk/>
          <pc:sldMk cId="124760646" sldId="291"/>
        </pc:sldMkLst>
        <pc:graphicFrameChg chg="mod">
          <ac:chgData name="Pascalle Cup" userId="abbe84a0-611b-406e-b251-e8b4b71c069a" providerId="ADAL" clId="{350276D8-CD33-43BC-88CE-16BA3458D8C7}" dt="2023-10-03T17:38:05.531" v="15" actId="20577"/>
          <ac:graphicFrameMkLst>
            <pc:docMk/>
            <pc:sldMk cId="124760646" sldId="291"/>
            <ac:graphicFrameMk id="7" creationId="{B552FDBD-C5A0-AB6C-E4E3-759B17003AD1}"/>
          </ac:graphicFrameMkLst>
        </pc:graphicFrameChg>
      </pc:sldChg>
      <pc:sldChg chg="modSp new mod">
        <pc:chgData name="Pascalle Cup" userId="abbe84a0-611b-406e-b251-e8b4b71c069a" providerId="ADAL" clId="{350276D8-CD33-43BC-88CE-16BA3458D8C7}" dt="2023-10-03T17:38:22.148" v="24" actId="20577"/>
        <pc:sldMkLst>
          <pc:docMk/>
          <pc:sldMk cId="3783981315" sldId="300"/>
        </pc:sldMkLst>
        <pc:spChg chg="mod">
          <ac:chgData name="Pascalle Cup" userId="abbe84a0-611b-406e-b251-e8b4b71c069a" providerId="ADAL" clId="{350276D8-CD33-43BC-88CE-16BA3458D8C7}" dt="2023-10-03T17:38:22.148" v="24" actId="20577"/>
          <ac:spMkLst>
            <pc:docMk/>
            <pc:sldMk cId="3783981315" sldId="300"/>
            <ac:spMk id="2" creationId="{5207C957-3EF3-2863-20D0-2180454819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3F3B4-561B-4046-B6E1-687F2E6D7EBB}" type="doc">
      <dgm:prSet loTypeId="urn:microsoft.com/office/officeart/2005/8/layout/process5" loCatId="process" qsTypeId="urn:microsoft.com/office/officeart/2005/8/quickstyle/simple1" qsCatId="simple" csTypeId="urn:microsoft.com/office/officeart/2005/8/colors/accent6_4" csCatId="accent6" phldr="1"/>
      <dgm:spPr/>
      <dgm:t>
        <a:bodyPr/>
        <a:lstStyle/>
        <a:p>
          <a:endParaRPr lang="nl-NL"/>
        </a:p>
      </dgm:t>
    </dgm:pt>
    <dgm:pt modelId="{08652C54-D2DD-4C41-A110-8D03A5BD4A85}">
      <dgm:prSet phldrT="[Tekst]"/>
      <dgm:spPr/>
      <dgm:t>
        <a:bodyPr/>
        <a:lstStyle/>
        <a:p>
          <a:r>
            <a:rPr lang="nl-NL" dirty="0"/>
            <a:t>Onderzoek </a:t>
          </a:r>
          <a:r>
            <a:rPr lang="nl-NL" dirty="0" err="1"/>
            <a:t>org</a:t>
          </a:r>
          <a:r>
            <a:rPr lang="nl-NL" dirty="0"/>
            <a:t>. en doelgroep</a:t>
          </a:r>
        </a:p>
      </dgm:t>
    </dgm:pt>
    <dgm:pt modelId="{80979678-791A-48CB-91F3-76F00C5ECB9B}" type="parTrans" cxnId="{FB7FAE7D-A131-470A-8EAB-6F3CA0C5B286}">
      <dgm:prSet/>
      <dgm:spPr/>
      <dgm:t>
        <a:bodyPr/>
        <a:lstStyle/>
        <a:p>
          <a:endParaRPr lang="nl-NL"/>
        </a:p>
      </dgm:t>
    </dgm:pt>
    <dgm:pt modelId="{67AA348E-6C18-4FB0-8D48-AA9EEFF56519}" type="sibTrans" cxnId="{FB7FAE7D-A131-470A-8EAB-6F3CA0C5B286}">
      <dgm:prSet/>
      <dgm:spPr/>
      <dgm:t>
        <a:bodyPr/>
        <a:lstStyle/>
        <a:p>
          <a:endParaRPr lang="nl-NL"/>
        </a:p>
      </dgm:t>
    </dgm:pt>
    <dgm:pt modelId="{CACA13DB-59BA-40F0-9072-B99BD1345933}">
      <dgm:prSet phldrT="[Tekst]"/>
      <dgm:spPr/>
      <dgm:t>
        <a:bodyPr/>
        <a:lstStyle/>
        <a:p>
          <a:r>
            <a:rPr lang="nl-NL" dirty="0"/>
            <a:t>Eerste concept  voor activiteiten</a:t>
          </a:r>
        </a:p>
      </dgm:t>
    </dgm:pt>
    <dgm:pt modelId="{201D3B79-2B0B-404A-992A-B980B0007298}" type="parTrans" cxnId="{78666041-7043-45F9-93BA-FD4F6E84DA72}">
      <dgm:prSet/>
      <dgm:spPr/>
      <dgm:t>
        <a:bodyPr/>
        <a:lstStyle/>
        <a:p>
          <a:endParaRPr lang="nl-NL"/>
        </a:p>
      </dgm:t>
    </dgm:pt>
    <dgm:pt modelId="{1431FEC9-F4E5-4CE1-A5C7-A05560586475}" type="sibTrans" cxnId="{78666041-7043-45F9-93BA-FD4F6E84DA72}">
      <dgm:prSet/>
      <dgm:spPr/>
      <dgm:t>
        <a:bodyPr/>
        <a:lstStyle/>
        <a:p>
          <a:endParaRPr lang="nl-NL"/>
        </a:p>
      </dgm:t>
    </dgm:pt>
    <dgm:pt modelId="{D094FE0E-C2E9-4DD2-B127-5EB408EEAA24}">
      <dgm:prSet phldrT="[Tekst]"/>
      <dgm:spPr/>
      <dgm:t>
        <a:bodyPr/>
        <a:lstStyle/>
        <a:p>
          <a:r>
            <a:rPr lang="nl-NL" dirty="0"/>
            <a:t>Opdrachtgever maakt keuze</a:t>
          </a:r>
        </a:p>
      </dgm:t>
    </dgm:pt>
    <dgm:pt modelId="{5E148479-04E6-4B21-944B-325FCCD03CCD}" type="parTrans" cxnId="{DDB62F3D-1D41-4740-A1EF-1EC35AB2AFEC}">
      <dgm:prSet/>
      <dgm:spPr/>
      <dgm:t>
        <a:bodyPr/>
        <a:lstStyle/>
        <a:p>
          <a:endParaRPr lang="nl-NL"/>
        </a:p>
      </dgm:t>
    </dgm:pt>
    <dgm:pt modelId="{982CEB8C-F5D9-47C6-BB2F-A803C406B8B7}" type="sibTrans" cxnId="{DDB62F3D-1D41-4740-A1EF-1EC35AB2AFEC}">
      <dgm:prSet/>
      <dgm:spPr/>
      <dgm:t>
        <a:bodyPr/>
        <a:lstStyle/>
        <a:p>
          <a:endParaRPr lang="nl-NL"/>
        </a:p>
      </dgm:t>
    </dgm:pt>
    <dgm:pt modelId="{5952D15E-0CB1-4BC1-82DC-A57D1AF062A0}">
      <dgm:prSet phldrT="[Tekst]"/>
      <dgm:spPr/>
      <dgm:t>
        <a:bodyPr/>
        <a:lstStyle/>
        <a:p>
          <a:r>
            <a:rPr lang="nl-NL" dirty="0"/>
            <a:t>Onderzoek terrein en risico analyse </a:t>
          </a:r>
        </a:p>
      </dgm:t>
    </dgm:pt>
    <dgm:pt modelId="{9C691604-D5AE-44DC-ABF8-32794D870160}" type="parTrans" cxnId="{93545715-6A1D-4D71-89EC-BD7A2326D5C1}">
      <dgm:prSet/>
      <dgm:spPr/>
      <dgm:t>
        <a:bodyPr/>
        <a:lstStyle/>
        <a:p>
          <a:endParaRPr lang="nl-NL"/>
        </a:p>
      </dgm:t>
    </dgm:pt>
    <dgm:pt modelId="{FB7BA5F5-53AC-411A-8DBE-2ED116808DDF}" type="sibTrans" cxnId="{93545715-6A1D-4D71-89EC-BD7A2326D5C1}">
      <dgm:prSet/>
      <dgm:spPr/>
      <dgm:t>
        <a:bodyPr/>
        <a:lstStyle/>
        <a:p>
          <a:endParaRPr lang="nl-NL"/>
        </a:p>
      </dgm:t>
    </dgm:pt>
    <dgm:pt modelId="{37DBE279-0E7F-4525-BC90-7ED5B579768B}">
      <dgm:prSet phldrT="[Tekst]"/>
      <dgm:spPr/>
      <dgm:t>
        <a:bodyPr/>
        <a:lstStyle/>
        <a:p>
          <a:r>
            <a:rPr lang="nl-NL" dirty="0"/>
            <a:t>Input Op Noord </a:t>
          </a:r>
        </a:p>
      </dgm:t>
    </dgm:pt>
    <dgm:pt modelId="{A455098E-297D-4EA5-8DAA-B39D5B227EB4}" type="parTrans" cxnId="{B0CD2126-0A02-4CCE-9D5C-33FC0D5800E1}">
      <dgm:prSet/>
      <dgm:spPr/>
      <dgm:t>
        <a:bodyPr/>
        <a:lstStyle/>
        <a:p>
          <a:endParaRPr lang="nl-NL"/>
        </a:p>
      </dgm:t>
    </dgm:pt>
    <dgm:pt modelId="{6B29A400-5B09-450A-91A0-5378A8DA0E00}" type="sibTrans" cxnId="{B0CD2126-0A02-4CCE-9D5C-33FC0D5800E1}">
      <dgm:prSet/>
      <dgm:spPr/>
      <dgm:t>
        <a:bodyPr/>
        <a:lstStyle/>
        <a:p>
          <a:endParaRPr lang="nl-NL"/>
        </a:p>
      </dgm:t>
    </dgm:pt>
    <dgm:pt modelId="{3C5A451A-7A4D-48BA-92F4-ECEC45E918DC}">
      <dgm:prSet phldrT="[Tekst]"/>
      <dgm:spPr/>
      <dgm:t>
        <a:bodyPr/>
        <a:lstStyle/>
        <a:p>
          <a:r>
            <a:rPr lang="nl-NL" dirty="0"/>
            <a:t>Opbouwen goed programma (flow)</a:t>
          </a:r>
        </a:p>
      </dgm:t>
    </dgm:pt>
    <dgm:pt modelId="{8E1EEDB7-3384-4477-9C6D-71904546D54D}" type="parTrans" cxnId="{B2284330-6DFF-4ADD-9432-320F8A510568}">
      <dgm:prSet/>
      <dgm:spPr/>
      <dgm:t>
        <a:bodyPr/>
        <a:lstStyle/>
        <a:p>
          <a:endParaRPr lang="nl-NL"/>
        </a:p>
      </dgm:t>
    </dgm:pt>
    <dgm:pt modelId="{BFC28B2F-7CA1-4D92-A7A6-E845AEAF1B30}" type="sibTrans" cxnId="{B2284330-6DFF-4ADD-9432-320F8A510568}">
      <dgm:prSet/>
      <dgm:spPr/>
      <dgm:t>
        <a:bodyPr/>
        <a:lstStyle/>
        <a:p>
          <a:endParaRPr lang="nl-NL"/>
        </a:p>
      </dgm:t>
    </dgm:pt>
    <dgm:pt modelId="{0F05660C-80BF-4A68-B56A-34AC15CF44C3}">
      <dgm:prSet phldrT="[Tekst]"/>
      <dgm:spPr/>
      <dgm:t>
        <a:bodyPr/>
        <a:lstStyle/>
        <a:p>
          <a:r>
            <a:rPr lang="nl-NL" dirty="0"/>
            <a:t>Programma omzetten in draaiboek </a:t>
          </a:r>
        </a:p>
      </dgm:t>
    </dgm:pt>
    <dgm:pt modelId="{FA0A1BEE-83EB-4CD2-B927-DA6D9B601676}" type="parTrans" cxnId="{79F8F92D-136F-4A7A-94E9-A6367D73D7E5}">
      <dgm:prSet/>
      <dgm:spPr/>
      <dgm:t>
        <a:bodyPr/>
        <a:lstStyle/>
        <a:p>
          <a:endParaRPr lang="nl-NL"/>
        </a:p>
      </dgm:t>
    </dgm:pt>
    <dgm:pt modelId="{9FAE1AE2-8FA1-4C7B-A0E8-F48B1799B26F}" type="sibTrans" cxnId="{79F8F92D-136F-4A7A-94E9-A6367D73D7E5}">
      <dgm:prSet/>
      <dgm:spPr/>
      <dgm:t>
        <a:bodyPr/>
        <a:lstStyle/>
        <a:p>
          <a:endParaRPr lang="nl-NL"/>
        </a:p>
      </dgm:t>
    </dgm:pt>
    <dgm:pt modelId="{D1C12A71-AF6B-438D-A007-968F5ACF22A5}">
      <dgm:prSet phldrT="[Tekst]"/>
      <dgm:spPr/>
      <dgm:t>
        <a:bodyPr/>
        <a:lstStyle/>
        <a:p>
          <a:r>
            <a:rPr lang="nl-NL" dirty="0"/>
            <a:t>Kan nog aangevuld worden! </a:t>
          </a:r>
        </a:p>
      </dgm:t>
    </dgm:pt>
    <dgm:pt modelId="{1B8BC7CC-DB32-407F-80BB-4D3DB81EA1DC}" type="parTrans" cxnId="{2BFED857-26A3-4E80-8194-1348E5B303BE}">
      <dgm:prSet/>
      <dgm:spPr/>
      <dgm:t>
        <a:bodyPr/>
        <a:lstStyle/>
        <a:p>
          <a:endParaRPr lang="nl-NL"/>
        </a:p>
      </dgm:t>
    </dgm:pt>
    <dgm:pt modelId="{EA1DE192-0833-4016-A913-38B06D4225B6}" type="sibTrans" cxnId="{2BFED857-26A3-4E80-8194-1348E5B303BE}">
      <dgm:prSet/>
      <dgm:spPr/>
      <dgm:t>
        <a:bodyPr/>
        <a:lstStyle/>
        <a:p>
          <a:endParaRPr lang="nl-NL"/>
        </a:p>
      </dgm:t>
    </dgm:pt>
    <dgm:pt modelId="{211BDAA3-4B5D-4FFF-93C9-15FE728A5693}">
      <dgm:prSet phldrT="[Tekst]"/>
      <dgm:spPr/>
      <dgm:t>
        <a:bodyPr/>
        <a:lstStyle/>
        <a:p>
          <a:r>
            <a:rPr lang="nl-NL" dirty="0"/>
            <a:t>Is handleiding bij de briefing en uitvoering</a:t>
          </a:r>
        </a:p>
      </dgm:t>
    </dgm:pt>
    <dgm:pt modelId="{87298D31-75CE-49F0-8F46-83D4D06DD947}" type="parTrans" cxnId="{4E6D68A8-757E-47BF-B31D-428F4837D934}">
      <dgm:prSet/>
      <dgm:spPr/>
      <dgm:t>
        <a:bodyPr/>
        <a:lstStyle/>
        <a:p>
          <a:endParaRPr lang="nl-NL"/>
        </a:p>
      </dgm:t>
    </dgm:pt>
    <dgm:pt modelId="{9E514370-44C7-4F02-AB4F-AE51EC38B63E}" type="sibTrans" cxnId="{4E6D68A8-757E-47BF-B31D-428F4837D934}">
      <dgm:prSet/>
      <dgm:spPr/>
      <dgm:t>
        <a:bodyPr/>
        <a:lstStyle/>
        <a:p>
          <a:endParaRPr lang="nl-NL"/>
        </a:p>
      </dgm:t>
    </dgm:pt>
    <dgm:pt modelId="{FB9CB92B-9DCA-48AB-A523-18A7195C3E3D}">
      <dgm:prSet phldrT="[Tekst]"/>
      <dgm:spPr/>
      <dgm:t>
        <a:bodyPr/>
        <a:lstStyle/>
        <a:p>
          <a:r>
            <a:rPr lang="nl-NL" dirty="0"/>
            <a:t>Evaluatievorm bepaald</a:t>
          </a:r>
        </a:p>
      </dgm:t>
    </dgm:pt>
    <dgm:pt modelId="{3EB1B2B6-CB44-4CA9-9B67-38408FC5388B}" type="parTrans" cxnId="{02E1D429-A0AB-4D47-8E45-740007B97716}">
      <dgm:prSet/>
      <dgm:spPr/>
      <dgm:t>
        <a:bodyPr/>
        <a:lstStyle/>
        <a:p>
          <a:endParaRPr lang="nl-NL"/>
        </a:p>
      </dgm:t>
    </dgm:pt>
    <dgm:pt modelId="{6F8CFBA7-8A4F-482D-A4D5-008E20ADCBC7}" type="sibTrans" cxnId="{02E1D429-A0AB-4D47-8E45-740007B97716}">
      <dgm:prSet/>
      <dgm:spPr/>
      <dgm:t>
        <a:bodyPr/>
        <a:lstStyle/>
        <a:p>
          <a:endParaRPr lang="nl-NL"/>
        </a:p>
      </dgm:t>
    </dgm:pt>
    <dgm:pt modelId="{D8042E77-D93B-4BB2-9E18-991556C95620}" type="pres">
      <dgm:prSet presAssocID="{22E3F3B4-561B-4046-B6E1-687F2E6D7EBB}" presName="diagram" presStyleCnt="0">
        <dgm:presLayoutVars>
          <dgm:dir/>
          <dgm:resizeHandles val="exact"/>
        </dgm:presLayoutVars>
      </dgm:prSet>
      <dgm:spPr/>
    </dgm:pt>
    <dgm:pt modelId="{F0D64352-B297-423C-8EBD-E699EEEDAF0E}" type="pres">
      <dgm:prSet presAssocID="{08652C54-D2DD-4C41-A110-8D03A5BD4A85}" presName="node" presStyleLbl="node1" presStyleIdx="0" presStyleCnt="10">
        <dgm:presLayoutVars>
          <dgm:bulletEnabled val="1"/>
        </dgm:presLayoutVars>
      </dgm:prSet>
      <dgm:spPr/>
    </dgm:pt>
    <dgm:pt modelId="{FCF39716-7A3F-42C7-8AC8-29AE61F79F47}" type="pres">
      <dgm:prSet presAssocID="{67AA348E-6C18-4FB0-8D48-AA9EEFF56519}" presName="sibTrans" presStyleLbl="sibTrans2D1" presStyleIdx="0" presStyleCnt="9"/>
      <dgm:spPr/>
    </dgm:pt>
    <dgm:pt modelId="{771B2B61-1D8A-47CF-9670-568DB293A695}" type="pres">
      <dgm:prSet presAssocID="{67AA348E-6C18-4FB0-8D48-AA9EEFF56519}" presName="connectorText" presStyleLbl="sibTrans2D1" presStyleIdx="0" presStyleCnt="9"/>
      <dgm:spPr/>
    </dgm:pt>
    <dgm:pt modelId="{1C76273B-A8CE-466C-A74B-8D53083EC1B8}" type="pres">
      <dgm:prSet presAssocID="{CACA13DB-59BA-40F0-9072-B99BD1345933}" presName="node" presStyleLbl="node1" presStyleIdx="1" presStyleCnt="10">
        <dgm:presLayoutVars>
          <dgm:bulletEnabled val="1"/>
        </dgm:presLayoutVars>
      </dgm:prSet>
      <dgm:spPr/>
    </dgm:pt>
    <dgm:pt modelId="{F8F6568C-BBE3-4B72-8F31-D1C86AD0B192}" type="pres">
      <dgm:prSet presAssocID="{1431FEC9-F4E5-4CE1-A5C7-A05560586475}" presName="sibTrans" presStyleLbl="sibTrans2D1" presStyleIdx="1" presStyleCnt="9"/>
      <dgm:spPr/>
    </dgm:pt>
    <dgm:pt modelId="{9770F9A6-7E82-476E-B0AF-AB05A335BEE4}" type="pres">
      <dgm:prSet presAssocID="{1431FEC9-F4E5-4CE1-A5C7-A05560586475}" presName="connectorText" presStyleLbl="sibTrans2D1" presStyleIdx="1" presStyleCnt="9"/>
      <dgm:spPr/>
    </dgm:pt>
    <dgm:pt modelId="{97C00833-C9ED-4C9E-B9DE-827001D43BB0}" type="pres">
      <dgm:prSet presAssocID="{D094FE0E-C2E9-4DD2-B127-5EB408EEAA24}" presName="node" presStyleLbl="node1" presStyleIdx="2" presStyleCnt="10">
        <dgm:presLayoutVars>
          <dgm:bulletEnabled val="1"/>
        </dgm:presLayoutVars>
      </dgm:prSet>
      <dgm:spPr/>
    </dgm:pt>
    <dgm:pt modelId="{A6CCD4D7-BF5F-4459-A5A7-C0E252BD212B}" type="pres">
      <dgm:prSet presAssocID="{982CEB8C-F5D9-47C6-BB2F-A803C406B8B7}" presName="sibTrans" presStyleLbl="sibTrans2D1" presStyleIdx="2" presStyleCnt="9"/>
      <dgm:spPr/>
    </dgm:pt>
    <dgm:pt modelId="{6719CFF2-F3B8-43AF-AAD7-49B56BDB7E30}" type="pres">
      <dgm:prSet presAssocID="{982CEB8C-F5D9-47C6-BB2F-A803C406B8B7}" presName="connectorText" presStyleLbl="sibTrans2D1" presStyleIdx="2" presStyleCnt="9"/>
      <dgm:spPr/>
    </dgm:pt>
    <dgm:pt modelId="{B267A8E8-22E4-44E5-B7D0-E1CDFE721D46}" type="pres">
      <dgm:prSet presAssocID="{5952D15E-0CB1-4BC1-82DC-A57D1AF062A0}" presName="node" presStyleLbl="node1" presStyleIdx="3" presStyleCnt="10">
        <dgm:presLayoutVars>
          <dgm:bulletEnabled val="1"/>
        </dgm:presLayoutVars>
      </dgm:prSet>
      <dgm:spPr/>
    </dgm:pt>
    <dgm:pt modelId="{EFC30D45-9714-4B39-A029-0FD44888F463}" type="pres">
      <dgm:prSet presAssocID="{FB7BA5F5-53AC-411A-8DBE-2ED116808DDF}" presName="sibTrans" presStyleLbl="sibTrans2D1" presStyleIdx="3" presStyleCnt="9"/>
      <dgm:spPr/>
    </dgm:pt>
    <dgm:pt modelId="{0FDEA397-697B-415C-AA11-8E842BB29C26}" type="pres">
      <dgm:prSet presAssocID="{FB7BA5F5-53AC-411A-8DBE-2ED116808DDF}" presName="connectorText" presStyleLbl="sibTrans2D1" presStyleIdx="3" presStyleCnt="9"/>
      <dgm:spPr/>
    </dgm:pt>
    <dgm:pt modelId="{D99C6FE3-5412-4078-90E5-E869DA43D215}" type="pres">
      <dgm:prSet presAssocID="{37DBE279-0E7F-4525-BC90-7ED5B579768B}" presName="node" presStyleLbl="node1" presStyleIdx="4" presStyleCnt="10">
        <dgm:presLayoutVars>
          <dgm:bulletEnabled val="1"/>
        </dgm:presLayoutVars>
      </dgm:prSet>
      <dgm:spPr/>
    </dgm:pt>
    <dgm:pt modelId="{FE5548C1-ABD7-4BFF-8140-ED72045671FE}" type="pres">
      <dgm:prSet presAssocID="{6B29A400-5B09-450A-91A0-5378A8DA0E00}" presName="sibTrans" presStyleLbl="sibTrans2D1" presStyleIdx="4" presStyleCnt="9"/>
      <dgm:spPr/>
    </dgm:pt>
    <dgm:pt modelId="{4DF17863-6119-4F63-9CC1-108BFD63EE7A}" type="pres">
      <dgm:prSet presAssocID="{6B29A400-5B09-450A-91A0-5378A8DA0E00}" presName="connectorText" presStyleLbl="sibTrans2D1" presStyleIdx="4" presStyleCnt="9"/>
      <dgm:spPr/>
    </dgm:pt>
    <dgm:pt modelId="{BE5B456E-CBFB-45CE-A44F-F830AF55389A}" type="pres">
      <dgm:prSet presAssocID="{FB9CB92B-9DCA-48AB-A523-18A7195C3E3D}" presName="node" presStyleLbl="node1" presStyleIdx="5" presStyleCnt="10">
        <dgm:presLayoutVars>
          <dgm:bulletEnabled val="1"/>
        </dgm:presLayoutVars>
      </dgm:prSet>
      <dgm:spPr/>
    </dgm:pt>
    <dgm:pt modelId="{CE99076A-86AB-49AF-840F-AE23475A1826}" type="pres">
      <dgm:prSet presAssocID="{6F8CFBA7-8A4F-482D-A4D5-008E20ADCBC7}" presName="sibTrans" presStyleLbl="sibTrans2D1" presStyleIdx="5" presStyleCnt="9"/>
      <dgm:spPr/>
    </dgm:pt>
    <dgm:pt modelId="{541BF082-D226-405B-9A20-EBD1A9F5F9F0}" type="pres">
      <dgm:prSet presAssocID="{6F8CFBA7-8A4F-482D-A4D5-008E20ADCBC7}" presName="connectorText" presStyleLbl="sibTrans2D1" presStyleIdx="5" presStyleCnt="9"/>
      <dgm:spPr/>
    </dgm:pt>
    <dgm:pt modelId="{EE59770D-5FC3-4B6D-A16C-9A7D98AA0F2D}" type="pres">
      <dgm:prSet presAssocID="{3C5A451A-7A4D-48BA-92F4-ECEC45E918DC}" presName="node" presStyleLbl="node1" presStyleIdx="6" presStyleCnt="10">
        <dgm:presLayoutVars>
          <dgm:bulletEnabled val="1"/>
        </dgm:presLayoutVars>
      </dgm:prSet>
      <dgm:spPr/>
    </dgm:pt>
    <dgm:pt modelId="{2B4F028A-8BA9-443C-B1FC-84BCB955A835}" type="pres">
      <dgm:prSet presAssocID="{BFC28B2F-7CA1-4D92-A7A6-E845AEAF1B30}" presName="sibTrans" presStyleLbl="sibTrans2D1" presStyleIdx="6" presStyleCnt="9"/>
      <dgm:spPr/>
    </dgm:pt>
    <dgm:pt modelId="{8DB1D869-440C-44FA-A513-3F06B230AC28}" type="pres">
      <dgm:prSet presAssocID="{BFC28B2F-7CA1-4D92-A7A6-E845AEAF1B30}" presName="connectorText" presStyleLbl="sibTrans2D1" presStyleIdx="6" presStyleCnt="9"/>
      <dgm:spPr/>
    </dgm:pt>
    <dgm:pt modelId="{522C3AB9-D7BC-4371-8537-0F28BF4A7EDF}" type="pres">
      <dgm:prSet presAssocID="{0F05660C-80BF-4A68-B56A-34AC15CF44C3}" presName="node" presStyleLbl="node1" presStyleIdx="7" presStyleCnt="10">
        <dgm:presLayoutVars>
          <dgm:bulletEnabled val="1"/>
        </dgm:presLayoutVars>
      </dgm:prSet>
      <dgm:spPr/>
    </dgm:pt>
    <dgm:pt modelId="{3DF0E274-DA25-45DD-BA7D-951EFD03BB27}" type="pres">
      <dgm:prSet presAssocID="{9FAE1AE2-8FA1-4C7B-A0E8-F48B1799B26F}" presName="sibTrans" presStyleLbl="sibTrans2D1" presStyleIdx="7" presStyleCnt="9"/>
      <dgm:spPr/>
    </dgm:pt>
    <dgm:pt modelId="{D8A0679C-5AED-4BA8-8311-C812A6AE181A}" type="pres">
      <dgm:prSet presAssocID="{9FAE1AE2-8FA1-4C7B-A0E8-F48B1799B26F}" presName="connectorText" presStyleLbl="sibTrans2D1" presStyleIdx="7" presStyleCnt="9"/>
      <dgm:spPr/>
    </dgm:pt>
    <dgm:pt modelId="{6F1B6D49-AA09-429B-A294-CC2B17E22C9E}" type="pres">
      <dgm:prSet presAssocID="{D1C12A71-AF6B-438D-A007-968F5ACF22A5}" presName="node" presStyleLbl="node1" presStyleIdx="8" presStyleCnt="10">
        <dgm:presLayoutVars>
          <dgm:bulletEnabled val="1"/>
        </dgm:presLayoutVars>
      </dgm:prSet>
      <dgm:spPr/>
    </dgm:pt>
    <dgm:pt modelId="{C9E76E11-E8C0-42D3-8485-397E5AFBAFB3}" type="pres">
      <dgm:prSet presAssocID="{EA1DE192-0833-4016-A913-38B06D4225B6}" presName="sibTrans" presStyleLbl="sibTrans2D1" presStyleIdx="8" presStyleCnt="9"/>
      <dgm:spPr/>
    </dgm:pt>
    <dgm:pt modelId="{4B3839AA-9A66-46D3-8990-DBB692BE6E71}" type="pres">
      <dgm:prSet presAssocID="{EA1DE192-0833-4016-A913-38B06D4225B6}" presName="connectorText" presStyleLbl="sibTrans2D1" presStyleIdx="8" presStyleCnt="9"/>
      <dgm:spPr/>
    </dgm:pt>
    <dgm:pt modelId="{0026EDD6-3148-4576-BA43-81B25F0FE47F}" type="pres">
      <dgm:prSet presAssocID="{211BDAA3-4B5D-4FFF-93C9-15FE728A5693}" presName="node" presStyleLbl="node1" presStyleIdx="9" presStyleCnt="10">
        <dgm:presLayoutVars>
          <dgm:bulletEnabled val="1"/>
        </dgm:presLayoutVars>
      </dgm:prSet>
      <dgm:spPr/>
    </dgm:pt>
  </dgm:ptLst>
  <dgm:cxnLst>
    <dgm:cxn modelId="{5A61B102-31B7-49C9-9922-2A0CFF0F5B8B}" type="presOf" srcId="{FB7BA5F5-53AC-411A-8DBE-2ED116808DDF}" destId="{EFC30D45-9714-4B39-A029-0FD44888F463}" srcOrd="0" destOrd="0" presId="urn:microsoft.com/office/officeart/2005/8/layout/process5"/>
    <dgm:cxn modelId="{57283E05-7935-48FD-BFB6-46DD88C9EF8C}" type="presOf" srcId="{67AA348E-6C18-4FB0-8D48-AA9EEFF56519}" destId="{FCF39716-7A3F-42C7-8AC8-29AE61F79F47}" srcOrd="0" destOrd="0" presId="urn:microsoft.com/office/officeart/2005/8/layout/process5"/>
    <dgm:cxn modelId="{8C3D0A12-26E1-4844-8810-0E553D8CFB41}" type="presOf" srcId="{D1C12A71-AF6B-438D-A007-968F5ACF22A5}" destId="{6F1B6D49-AA09-429B-A294-CC2B17E22C9E}" srcOrd="0" destOrd="0" presId="urn:microsoft.com/office/officeart/2005/8/layout/process5"/>
    <dgm:cxn modelId="{93545715-6A1D-4D71-89EC-BD7A2326D5C1}" srcId="{22E3F3B4-561B-4046-B6E1-687F2E6D7EBB}" destId="{5952D15E-0CB1-4BC1-82DC-A57D1AF062A0}" srcOrd="3" destOrd="0" parTransId="{9C691604-D5AE-44DC-ABF8-32794D870160}" sibTransId="{FB7BA5F5-53AC-411A-8DBE-2ED116808DDF}"/>
    <dgm:cxn modelId="{5794D71F-2FDA-43F4-A0B7-73F950E81150}" type="presOf" srcId="{CACA13DB-59BA-40F0-9072-B99BD1345933}" destId="{1C76273B-A8CE-466C-A74B-8D53083EC1B8}" srcOrd="0" destOrd="0" presId="urn:microsoft.com/office/officeart/2005/8/layout/process5"/>
    <dgm:cxn modelId="{B0CD2126-0A02-4CCE-9D5C-33FC0D5800E1}" srcId="{22E3F3B4-561B-4046-B6E1-687F2E6D7EBB}" destId="{37DBE279-0E7F-4525-BC90-7ED5B579768B}" srcOrd="4" destOrd="0" parTransId="{A455098E-297D-4EA5-8DAA-B39D5B227EB4}" sibTransId="{6B29A400-5B09-450A-91A0-5378A8DA0E00}"/>
    <dgm:cxn modelId="{69194827-452E-480B-8B72-83293DFF189C}" type="presOf" srcId="{0F05660C-80BF-4A68-B56A-34AC15CF44C3}" destId="{522C3AB9-D7BC-4371-8537-0F28BF4A7EDF}" srcOrd="0" destOrd="0" presId="urn:microsoft.com/office/officeart/2005/8/layout/process5"/>
    <dgm:cxn modelId="{02E1D429-A0AB-4D47-8E45-740007B97716}" srcId="{22E3F3B4-561B-4046-B6E1-687F2E6D7EBB}" destId="{FB9CB92B-9DCA-48AB-A523-18A7195C3E3D}" srcOrd="5" destOrd="0" parTransId="{3EB1B2B6-CB44-4CA9-9B67-38408FC5388B}" sibTransId="{6F8CFBA7-8A4F-482D-A4D5-008E20ADCBC7}"/>
    <dgm:cxn modelId="{79F8F92D-136F-4A7A-94E9-A6367D73D7E5}" srcId="{22E3F3B4-561B-4046-B6E1-687F2E6D7EBB}" destId="{0F05660C-80BF-4A68-B56A-34AC15CF44C3}" srcOrd="7" destOrd="0" parTransId="{FA0A1BEE-83EB-4CD2-B927-DA6D9B601676}" sibTransId="{9FAE1AE2-8FA1-4C7B-A0E8-F48B1799B26F}"/>
    <dgm:cxn modelId="{B2284330-6DFF-4ADD-9432-320F8A510568}" srcId="{22E3F3B4-561B-4046-B6E1-687F2E6D7EBB}" destId="{3C5A451A-7A4D-48BA-92F4-ECEC45E918DC}" srcOrd="6" destOrd="0" parTransId="{8E1EEDB7-3384-4477-9C6D-71904546D54D}" sibTransId="{BFC28B2F-7CA1-4D92-A7A6-E845AEAF1B30}"/>
    <dgm:cxn modelId="{A7484730-9338-43BB-BE25-D56941B68037}" type="presOf" srcId="{3C5A451A-7A4D-48BA-92F4-ECEC45E918DC}" destId="{EE59770D-5FC3-4B6D-A16C-9A7D98AA0F2D}" srcOrd="0" destOrd="0" presId="urn:microsoft.com/office/officeart/2005/8/layout/process5"/>
    <dgm:cxn modelId="{908FA835-1D75-45B6-B53E-2768BC4C2325}" type="presOf" srcId="{9FAE1AE2-8FA1-4C7B-A0E8-F48B1799B26F}" destId="{D8A0679C-5AED-4BA8-8311-C812A6AE181A}" srcOrd="1" destOrd="0" presId="urn:microsoft.com/office/officeart/2005/8/layout/process5"/>
    <dgm:cxn modelId="{DDB62F3D-1D41-4740-A1EF-1EC35AB2AFEC}" srcId="{22E3F3B4-561B-4046-B6E1-687F2E6D7EBB}" destId="{D094FE0E-C2E9-4DD2-B127-5EB408EEAA24}" srcOrd="2" destOrd="0" parTransId="{5E148479-04E6-4B21-944B-325FCCD03CCD}" sibTransId="{982CEB8C-F5D9-47C6-BB2F-A803C406B8B7}"/>
    <dgm:cxn modelId="{7D37A53D-4F96-421C-A186-F0232118624F}" type="presOf" srcId="{22E3F3B4-561B-4046-B6E1-687F2E6D7EBB}" destId="{D8042E77-D93B-4BB2-9E18-991556C95620}" srcOrd="0" destOrd="0" presId="urn:microsoft.com/office/officeart/2005/8/layout/process5"/>
    <dgm:cxn modelId="{78666041-7043-45F9-93BA-FD4F6E84DA72}" srcId="{22E3F3B4-561B-4046-B6E1-687F2E6D7EBB}" destId="{CACA13DB-59BA-40F0-9072-B99BD1345933}" srcOrd="1" destOrd="0" parTransId="{201D3B79-2B0B-404A-992A-B980B0007298}" sibTransId="{1431FEC9-F4E5-4CE1-A5C7-A05560586475}"/>
    <dgm:cxn modelId="{1370F161-7870-4FC3-BA3C-8FFDCFA65665}" type="presOf" srcId="{BFC28B2F-7CA1-4D92-A7A6-E845AEAF1B30}" destId="{2B4F028A-8BA9-443C-B1FC-84BCB955A835}" srcOrd="0" destOrd="0" presId="urn:microsoft.com/office/officeart/2005/8/layout/process5"/>
    <dgm:cxn modelId="{D50E5C62-971C-404B-BC5A-F959A843BAA1}" type="presOf" srcId="{67AA348E-6C18-4FB0-8D48-AA9EEFF56519}" destId="{771B2B61-1D8A-47CF-9670-568DB293A695}" srcOrd="1" destOrd="0" presId="urn:microsoft.com/office/officeart/2005/8/layout/process5"/>
    <dgm:cxn modelId="{B896FB45-F0DF-437A-B231-7410ABD9C915}" type="presOf" srcId="{08652C54-D2DD-4C41-A110-8D03A5BD4A85}" destId="{F0D64352-B297-423C-8EBD-E699EEEDAF0E}" srcOrd="0" destOrd="0" presId="urn:microsoft.com/office/officeart/2005/8/layout/process5"/>
    <dgm:cxn modelId="{9A73CB6B-6447-4724-9D4E-B491C0B81644}" type="presOf" srcId="{EA1DE192-0833-4016-A913-38B06D4225B6}" destId="{C9E76E11-E8C0-42D3-8485-397E5AFBAFB3}" srcOrd="0" destOrd="0" presId="urn:microsoft.com/office/officeart/2005/8/layout/process5"/>
    <dgm:cxn modelId="{4C4F806D-E4C7-4817-9E32-39FF5BB32B41}" type="presOf" srcId="{BFC28B2F-7CA1-4D92-A7A6-E845AEAF1B30}" destId="{8DB1D869-440C-44FA-A513-3F06B230AC28}" srcOrd="1" destOrd="0" presId="urn:microsoft.com/office/officeart/2005/8/layout/process5"/>
    <dgm:cxn modelId="{2BFED857-26A3-4E80-8194-1348E5B303BE}" srcId="{22E3F3B4-561B-4046-B6E1-687F2E6D7EBB}" destId="{D1C12A71-AF6B-438D-A007-968F5ACF22A5}" srcOrd="8" destOrd="0" parTransId="{1B8BC7CC-DB32-407F-80BB-4D3DB81EA1DC}" sibTransId="{EA1DE192-0833-4016-A913-38B06D4225B6}"/>
    <dgm:cxn modelId="{1F24A979-426C-49B7-99FB-3A97FB94CFA6}" type="presOf" srcId="{6F8CFBA7-8A4F-482D-A4D5-008E20ADCBC7}" destId="{CE99076A-86AB-49AF-840F-AE23475A1826}" srcOrd="0" destOrd="0" presId="urn:microsoft.com/office/officeart/2005/8/layout/process5"/>
    <dgm:cxn modelId="{FB7FAE7D-A131-470A-8EAB-6F3CA0C5B286}" srcId="{22E3F3B4-561B-4046-B6E1-687F2E6D7EBB}" destId="{08652C54-D2DD-4C41-A110-8D03A5BD4A85}" srcOrd="0" destOrd="0" parTransId="{80979678-791A-48CB-91F3-76F00C5ECB9B}" sibTransId="{67AA348E-6C18-4FB0-8D48-AA9EEFF56519}"/>
    <dgm:cxn modelId="{C5245F83-413B-4E20-8A35-12D9009FDC0D}" type="presOf" srcId="{6B29A400-5B09-450A-91A0-5378A8DA0E00}" destId="{FE5548C1-ABD7-4BFF-8140-ED72045671FE}" srcOrd="0" destOrd="0" presId="urn:microsoft.com/office/officeart/2005/8/layout/process5"/>
    <dgm:cxn modelId="{462E0F8B-DA60-42EF-A89C-65588FC768D0}" type="presOf" srcId="{982CEB8C-F5D9-47C6-BB2F-A803C406B8B7}" destId="{6719CFF2-F3B8-43AF-AAD7-49B56BDB7E30}" srcOrd="1" destOrd="0" presId="urn:microsoft.com/office/officeart/2005/8/layout/process5"/>
    <dgm:cxn modelId="{B08B3897-B663-48F0-B7B7-A326A3663A9B}" type="presOf" srcId="{1431FEC9-F4E5-4CE1-A5C7-A05560586475}" destId="{F8F6568C-BBE3-4B72-8F31-D1C86AD0B192}" srcOrd="0" destOrd="0" presId="urn:microsoft.com/office/officeart/2005/8/layout/process5"/>
    <dgm:cxn modelId="{2C09799B-ED9C-449D-A673-D8D005F96EAB}" type="presOf" srcId="{211BDAA3-4B5D-4FFF-93C9-15FE728A5693}" destId="{0026EDD6-3148-4576-BA43-81B25F0FE47F}" srcOrd="0" destOrd="0" presId="urn:microsoft.com/office/officeart/2005/8/layout/process5"/>
    <dgm:cxn modelId="{41BC8B9F-F77F-4A23-A19D-B885329F6164}" type="presOf" srcId="{37DBE279-0E7F-4525-BC90-7ED5B579768B}" destId="{D99C6FE3-5412-4078-90E5-E869DA43D215}" srcOrd="0" destOrd="0" presId="urn:microsoft.com/office/officeart/2005/8/layout/process5"/>
    <dgm:cxn modelId="{4E6D68A8-757E-47BF-B31D-428F4837D934}" srcId="{22E3F3B4-561B-4046-B6E1-687F2E6D7EBB}" destId="{211BDAA3-4B5D-4FFF-93C9-15FE728A5693}" srcOrd="9" destOrd="0" parTransId="{87298D31-75CE-49F0-8F46-83D4D06DD947}" sibTransId="{9E514370-44C7-4F02-AB4F-AE51EC38B63E}"/>
    <dgm:cxn modelId="{817499AE-9318-4204-90E5-507E00BE47BA}" type="presOf" srcId="{6F8CFBA7-8A4F-482D-A4D5-008E20ADCBC7}" destId="{541BF082-D226-405B-9A20-EBD1A9F5F9F0}" srcOrd="1" destOrd="0" presId="urn:microsoft.com/office/officeart/2005/8/layout/process5"/>
    <dgm:cxn modelId="{D7307AB3-DCB3-47FD-9FDA-698E34961763}" type="presOf" srcId="{D094FE0E-C2E9-4DD2-B127-5EB408EEAA24}" destId="{97C00833-C9ED-4C9E-B9DE-827001D43BB0}" srcOrd="0" destOrd="0" presId="urn:microsoft.com/office/officeart/2005/8/layout/process5"/>
    <dgm:cxn modelId="{FFF0C4B6-8623-4ADA-AA5E-21FA8F7385F3}" type="presOf" srcId="{5952D15E-0CB1-4BC1-82DC-A57D1AF062A0}" destId="{B267A8E8-22E4-44E5-B7D0-E1CDFE721D46}" srcOrd="0" destOrd="0" presId="urn:microsoft.com/office/officeart/2005/8/layout/process5"/>
    <dgm:cxn modelId="{C527E3B9-CCC3-4721-B187-025103BA86E8}" type="presOf" srcId="{FB7BA5F5-53AC-411A-8DBE-2ED116808DDF}" destId="{0FDEA397-697B-415C-AA11-8E842BB29C26}" srcOrd="1" destOrd="0" presId="urn:microsoft.com/office/officeart/2005/8/layout/process5"/>
    <dgm:cxn modelId="{C36A49CA-8763-485C-B712-74F8F16C02B5}" type="presOf" srcId="{982CEB8C-F5D9-47C6-BB2F-A803C406B8B7}" destId="{A6CCD4D7-BF5F-4459-A5A7-C0E252BD212B}" srcOrd="0" destOrd="0" presId="urn:microsoft.com/office/officeart/2005/8/layout/process5"/>
    <dgm:cxn modelId="{6EEAC5DB-58F2-4033-8789-570B6D47D715}" type="presOf" srcId="{FB9CB92B-9DCA-48AB-A523-18A7195C3E3D}" destId="{BE5B456E-CBFB-45CE-A44F-F830AF55389A}" srcOrd="0" destOrd="0" presId="urn:microsoft.com/office/officeart/2005/8/layout/process5"/>
    <dgm:cxn modelId="{21C30BF0-A16F-4BEF-9707-D0A48D8FAD4E}" type="presOf" srcId="{6B29A400-5B09-450A-91A0-5378A8DA0E00}" destId="{4DF17863-6119-4F63-9CC1-108BFD63EE7A}" srcOrd="1" destOrd="0" presId="urn:microsoft.com/office/officeart/2005/8/layout/process5"/>
    <dgm:cxn modelId="{EA327BF5-B7B5-495E-9A8B-A1C4D543D7D3}" type="presOf" srcId="{EA1DE192-0833-4016-A913-38B06D4225B6}" destId="{4B3839AA-9A66-46D3-8990-DBB692BE6E71}" srcOrd="1" destOrd="0" presId="urn:microsoft.com/office/officeart/2005/8/layout/process5"/>
    <dgm:cxn modelId="{32B62AFA-C553-47C5-8B60-74256FF24BC5}" type="presOf" srcId="{9FAE1AE2-8FA1-4C7B-A0E8-F48B1799B26F}" destId="{3DF0E274-DA25-45DD-BA7D-951EFD03BB27}" srcOrd="0" destOrd="0" presId="urn:microsoft.com/office/officeart/2005/8/layout/process5"/>
    <dgm:cxn modelId="{7CE2FBFB-7D84-43BA-BE18-F1378F45DE04}" type="presOf" srcId="{1431FEC9-F4E5-4CE1-A5C7-A05560586475}" destId="{9770F9A6-7E82-476E-B0AF-AB05A335BEE4}" srcOrd="1" destOrd="0" presId="urn:microsoft.com/office/officeart/2005/8/layout/process5"/>
    <dgm:cxn modelId="{F0731F09-630F-4477-BF3F-E0FB4E122669}" type="presParOf" srcId="{D8042E77-D93B-4BB2-9E18-991556C95620}" destId="{F0D64352-B297-423C-8EBD-E699EEEDAF0E}" srcOrd="0" destOrd="0" presId="urn:microsoft.com/office/officeart/2005/8/layout/process5"/>
    <dgm:cxn modelId="{75F3D61D-AF2C-415D-9B34-08C142B8807B}" type="presParOf" srcId="{D8042E77-D93B-4BB2-9E18-991556C95620}" destId="{FCF39716-7A3F-42C7-8AC8-29AE61F79F47}" srcOrd="1" destOrd="0" presId="urn:microsoft.com/office/officeart/2005/8/layout/process5"/>
    <dgm:cxn modelId="{23E29C8B-1785-48D6-8990-1A939B9AB7DC}" type="presParOf" srcId="{FCF39716-7A3F-42C7-8AC8-29AE61F79F47}" destId="{771B2B61-1D8A-47CF-9670-568DB293A695}" srcOrd="0" destOrd="0" presId="urn:microsoft.com/office/officeart/2005/8/layout/process5"/>
    <dgm:cxn modelId="{1A7B24B1-9397-4D13-B556-9965CFC94F32}" type="presParOf" srcId="{D8042E77-D93B-4BB2-9E18-991556C95620}" destId="{1C76273B-A8CE-466C-A74B-8D53083EC1B8}" srcOrd="2" destOrd="0" presId="urn:microsoft.com/office/officeart/2005/8/layout/process5"/>
    <dgm:cxn modelId="{75772A30-9020-4EE6-8B86-329467ED2F8D}" type="presParOf" srcId="{D8042E77-D93B-4BB2-9E18-991556C95620}" destId="{F8F6568C-BBE3-4B72-8F31-D1C86AD0B192}" srcOrd="3" destOrd="0" presId="urn:microsoft.com/office/officeart/2005/8/layout/process5"/>
    <dgm:cxn modelId="{F1E2A674-3364-4139-98FB-F488DE79261B}" type="presParOf" srcId="{F8F6568C-BBE3-4B72-8F31-D1C86AD0B192}" destId="{9770F9A6-7E82-476E-B0AF-AB05A335BEE4}" srcOrd="0" destOrd="0" presId="urn:microsoft.com/office/officeart/2005/8/layout/process5"/>
    <dgm:cxn modelId="{0618D83E-4CBA-4CC1-B443-F195F343EC29}" type="presParOf" srcId="{D8042E77-D93B-4BB2-9E18-991556C95620}" destId="{97C00833-C9ED-4C9E-B9DE-827001D43BB0}" srcOrd="4" destOrd="0" presId="urn:microsoft.com/office/officeart/2005/8/layout/process5"/>
    <dgm:cxn modelId="{D573601F-04C1-422E-9757-F61E7940CF7B}" type="presParOf" srcId="{D8042E77-D93B-4BB2-9E18-991556C95620}" destId="{A6CCD4D7-BF5F-4459-A5A7-C0E252BD212B}" srcOrd="5" destOrd="0" presId="urn:microsoft.com/office/officeart/2005/8/layout/process5"/>
    <dgm:cxn modelId="{7AF8D755-58FE-4539-8BF1-BF498189226B}" type="presParOf" srcId="{A6CCD4D7-BF5F-4459-A5A7-C0E252BD212B}" destId="{6719CFF2-F3B8-43AF-AAD7-49B56BDB7E30}" srcOrd="0" destOrd="0" presId="urn:microsoft.com/office/officeart/2005/8/layout/process5"/>
    <dgm:cxn modelId="{A338666A-6AD6-46E9-A14B-9BB1CC11F1D4}" type="presParOf" srcId="{D8042E77-D93B-4BB2-9E18-991556C95620}" destId="{B267A8E8-22E4-44E5-B7D0-E1CDFE721D46}" srcOrd="6" destOrd="0" presId="urn:microsoft.com/office/officeart/2005/8/layout/process5"/>
    <dgm:cxn modelId="{5BD77F57-614C-4F66-8178-051D2AD66F30}" type="presParOf" srcId="{D8042E77-D93B-4BB2-9E18-991556C95620}" destId="{EFC30D45-9714-4B39-A029-0FD44888F463}" srcOrd="7" destOrd="0" presId="urn:microsoft.com/office/officeart/2005/8/layout/process5"/>
    <dgm:cxn modelId="{3F55E5B8-E08F-431E-A04E-AF7B4A3F2E29}" type="presParOf" srcId="{EFC30D45-9714-4B39-A029-0FD44888F463}" destId="{0FDEA397-697B-415C-AA11-8E842BB29C26}" srcOrd="0" destOrd="0" presId="urn:microsoft.com/office/officeart/2005/8/layout/process5"/>
    <dgm:cxn modelId="{3362F982-499B-4CFC-907D-EE3D076C82A3}" type="presParOf" srcId="{D8042E77-D93B-4BB2-9E18-991556C95620}" destId="{D99C6FE3-5412-4078-90E5-E869DA43D215}" srcOrd="8" destOrd="0" presId="urn:microsoft.com/office/officeart/2005/8/layout/process5"/>
    <dgm:cxn modelId="{E4F2D8C6-C54F-4604-A8F4-D02CB9705483}" type="presParOf" srcId="{D8042E77-D93B-4BB2-9E18-991556C95620}" destId="{FE5548C1-ABD7-4BFF-8140-ED72045671FE}" srcOrd="9" destOrd="0" presId="urn:microsoft.com/office/officeart/2005/8/layout/process5"/>
    <dgm:cxn modelId="{A5B313ED-ED82-4C5E-9D2A-87C01A3C763C}" type="presParOf" srcId="{FE5548C1-ABD7-4BFF-8140-ED72045671FE}" destId="{4DF17863-6119-4F63-9CC1-108BFD63EE7A}" srcOrd="0" destOrd="0" presId="urn:microsoft.com/office/officeart/2005/8/layout/process5"/>
    <dgm:cxn modelId="{D86CAF41-0070-4AEC-B3F1-5EAE99C301DB}" type="presParOf" srcId="{D8042E77-D93B-4BB2-9E18-991556C95620}" destId="{BE5B456E-CBFB-45CE-A44F-F830AF55389A}" srcOrd="10" destOrd="0" presId="urn:microsoft.com/office/officeart/2005/8/layout/process5"/>
    <dgm:cxn modelId="{B63256F9-FC1D-4A66-A20D-62E990AA532D}" type="presParOf" srcId="{D8042E77-D93B-4BB2-9E18-991556C95620}" destId="{CE99076A-86AB-49AF-840F-AE23475A1826}" srcOrd="11" destOrd="0" presId="urn:microsoft.com/office/officeart/2005/8/layout/process5"/>
    <dgm:cxn modelId="{FE096515-6837-4F00-AE5A-C5190A8073FA}" type="presParOf" srcId="{CE99076A-86AB-49AF-840F-AE23475A1826}" destId="{541BF082-D226-405B-9A20-EBD1A9F5F9F0}" srcOrd="0" destOrd="0" presId="urn:microsoft.com/office/officeart/2005/8/layout/process5"/>
    <dgm:cxn modelId="{BF76FFEC-F3EA-4D0D-BDBD-C1EE7404C3F5}" type="presParOf" srcId="{D8042E77-D93B-4BB2-9E18-991556C95620}" destId="{EE59770D-5FC3-4B6D-A16C-9A7D98AA0F2D}" srcOrd="12" destOrd="0" presId="urn:microsoft.com/office/officeart/2005/8/layout/process5"/>
    <dgm:cxn modelId="{AACE0A2A-EA9E-460A-8351-5FFDAFE92C2E}" type="presParOf" srcId="{D8042E77-D93B-4BB2-9E18-991556C95620}" destId="{2B4F028A-8BA9-443C-B1FC-84BCB955A835}" srcOrd="13" destOrd="0" presId="urn:microsoft.com/office/officeart/2005/8/layout/process5"/>
    <dgm:cxn modelId="{A58A2643-F82D-4BE8-8331-66BDBC778248}" type="presParOf" srcId="{2B4F028A-8BA9-443C-B1FC-84BCB955A835}" destId="{8DB1D869-440C-44FA-A513-3F06B230AC28}" srcOrd="0" destOrd="0" presId="urn:microsoft.com/office/officeart/2005/8/layout/process5"/>
    <dgm:cxn modelId="{D23AD7E2-C3EB-4154-91BF-0C6E66E33001}" type="presParOf" srcId="{D8042E77-D93B-4BB2-9E18-991556C95620}" destId="{522C3AB9-D7BC-4371-8537-0F28BF4A7EDF}" srcOrd="14" destOrd="0" presId="urn:microsoft.com/office/officeart/2005/8/layout/process5"/>
    <dgm:cxn modelId="{323C3CC0-EB37-480D-88ED-61C13E5F07D6}" type="presParOf" srcId="{D8042E77-D93B-4BB2-9E18-991556C95620}" destId="{3DF0E274-DA25-45DD-BA7D-951EFD03BB27}" srcOrd="15" destOrd="0" presId="urn:microsoft.com/office/officeart/2005/8/layout/process5"/>
    <dgm:cxn modelId="{46633119-9413-418E-9D1F-3429E28E0537}" type="presParOf" srcId="{3DF0E274-DA25-45DD-BA7D-951EFD03BB27}" destId="{D8A0679C-5AED-4BA8-8311-C812A6AE181A}" srcOrd="0" destOrd="0" presId="urn:microsoft.com/office/officeart/2005/8/layout/process5"/>
    <dgm:cxn modelId="{07E1748C-0163-4521-A61E-014727D868E8}" type="presParOf" srcId="{D8042E77-D93B-4BB2-9E18-991556C95620}" destId="{6F1B6D49-AA09-429B-A294-CC2B17E22C9E}" srcOrd="16" destOrd="0" presId="urn:microsoft.com/office/officeart/2005/8/layout/process5"/>
    <dgm:cxn modelId="{7B07B348-F02B-4B30-9419-0EA178BADCF8}" type="presParOf" srcId="{D8042E77-D93B-4BB2-9E18-991556C95620}" destId="{C9E76E11-E8C0-42D3-8485-397E5AFBAFB3}" srcOrd="17" destOrd="0" presId="urn:microsoft.com/office/officeart/2005/8/layout/process5"/>
    <dgm:cxn modelId="{66FC776F-C1B9-403E-8233-9C299F5D3686}" type="presParOf" srcId="{C9E76E11-E8C0-42D3-8485-397E5AFBAFB3}" destId="{4B3839AA-9A66-46D3-8990-DBB692BE6E71}" srcOrd="0" destOrd="0" presId="urn:microsoft.com/office/officeart/2005/8/layout/process5"/>
    <dgm:cxn modelId="{4026F22A-E833-4A84-AA63-F04FAFA1E0BC}" type="presParOf" srcId="{D8042E77-D93B-4BB2-9E18-991556C95620}" destId="{0026EDD6-3148-4576-BA43-81B25F0FE47F}"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64352-B297-423C-8EBD-E699EEEDAF0E}">
      <dsp:nvSpPr>
        <dsp:cNvPr id="0" name=""/>
        <dsp:cNvSpPr/>
      </dsp:nvSpPr>
      <dsp:spPr>
        <a:xfrm>
          <a:off x="574699" y="1461"/>
          <a:ext cx="1991505" cy="1194903"/>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Onderzoek </a:t>
          </a:r>
          <a:r>
            <a:rPr lang="nl-NL" sz="1900" kern="1200" dirty="0" err="1"/>
            <a:t>org</a:t>
          </a:r>
          <a:r>
            <a:rPr lang="nl-NL" sz="1900" kern="1200" dirty="0"/>
            <a:t>. en doelgroep</a:t>
          </a:r>
        </a:p>
      </dsp:txBody>
      <dsp:txXfrm>
        <a:off x="609697" y="36459"/>
        <a:ext cx="1921509" cy="1124907"/>
      </dsp:txXfrm>
    </dsp:sp>
    <dsp:sp modelId="{FCF39716-7A3F-42C7-8AC8-29AE61F79F47}">
      <dsp:nvSpPr>
        <dsp:cNvPr id="0" name=""/>
        <dsp:cNvSpPr/>
      </dsp:nvSpPr>
      <dsp:spPr>
        <a:xfrm>
          <a:off x="2741456" y="351966"/>
          <a:ext cx="422199" cy="493893"/>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2741456" y="450745"/>
        <a:ext cx="295539" cy="296335"/>
      </dsp:txXfrm>
    </dsp:sp>
    <dsp:sp modelId="{1C76273B-A8CE-466C-A74B-8D53083EC1B8}">
      <dsp:nvSpPr>
        <dsp:cNvPr id="0" name=""/>
        <dsp:cNvSpPr/>
      </dsp:nvSpPr>
      <dsp:spPr>
        <a:xfrm>
          <a:off x="3362806" y="1461"/>
          <a:ext cx="1991505" cy="1194903"/>
        </a:xfrm>
        <a:prstGeom prst="roundRect">
          <a:avLst>
            <a:gd name="adj" fmla="val 10000"/>
          </a:avLst>
        </a:prstGeom>
        <a:solidFill>
          <a:schemeClr val="accent6">
            <a:shade val="50000"/>
            <a:hueOff val="47392"/>
            <a:satOff val="11580"/>
            <a:lumOff val="6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Eerste concept  voor activiteiten</a:t>
          </a:r>
        </a:p>
      </dsp:txBody>
      <dsp:txXfrm>
        <a:off x="3397804" y="36459"/>
        <a:ext cx="1921509" cy="1124907"/>
      </dsp:txXfrm>
    </dsp:sp>
    <dsp:sp modelId="{F8F6568C-BBE3-4B72-8F31-D1C86AD0B192}">
      <dsp:nvSpPr>
        <dsp:cNvPr id="0" name=""/>
        <dsp:cNvSpPr/>
      </dsp:nvSpPr>
      <dsp:spPr>
        <a:xfrm>
          <a:off x="5529563" y="351966"/>
          <a:ext cx="422199" cy="493893"/>
        </a:xfrm>
        <a:prstGeom prst="rightArrow">
          <a:avLst>
            <a:gd name="adj1" fmla="val 60000"/>
            <a:gd name="adj2" fmla="val 50000"/>
          </a:avLst>
        </a:prstGeom>
        <a:solidFill>
          <a:schemeClr val="accent6">
            <a:shade val="90000"/>
            <a:hueOff val="56552"/>
            <a:satOff val="3459"/>
            <a:lumOff val="42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5529563" y="450745"/>
        <a:ext cx="295539" cy="296335"/>
      </dsp:txXfrm>
    </dsp:sp>
    <dsp:sp modelId="{97C00833-C9ED-4C9E-B9DE-827001D43BB0}">
      <dsp:nvSpPr>
        <dsp:cNvPr id="0" name=""/>
        <dsp:cNvSpPr/>
      </dsp:nvSpPr>
      <dsp:spPr>
        <a:xfrm>
          <a:off x="6150913" y="1461"/>
          <a:ext cx="1991505" cy="1194903"/>
        </a:xfrm>
        <a:prstGeom prst="roundRect">
          <a:avLst>
            <a:gd name="adj" fmla="val 10000"/>
          </a:avLst>
        </a:prstGeom>
        <a:solidFill>
          <a:schemeClr val="accent6">
            <a:shade val="50000"/>
            <a:hueOff val="94783"/>
            <a:satOff val="23160"/>
            <a:lumOff val="13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Opdrachtgever maakt keuze</a:t>
          </a:r>
        </a:p>
      </dsp:txBody>
      <dsp:txXfrm>
        <a:off x="6185911" y="36459"/>
        <a:ext cx="1921509" cy="1124907"/>
      </dsp:txXfrm>
    </dsp:sp>
    <dsp:sp modelId="{A6CCD4D7-BF5F-4459-A5A7-C0E252BD212B}">
      <dsp:nvSpPr>
        <dsp:cNvPr id="0" name=""/>
        <dsp:cNvSpPr/>
      </dsp:nvSpPr>
      <dsp:spPr>
        <a:xfrm>
          <a:off x="8317670" y="351966"/>
          <a:ext cx="422199" cy="493893"/>
        </a:xfrm>
        <a:prstGeom prst="rightArrow">
          <a:avLst>
            <a:gd name="adj1" fmla="val 60000"/>
            <a:gd name="adj2" fmla="val 50000"/>
          </a:avLst>
        </a:prstGeom>
        <a:solidFill>
          <a:schemeClr val="accent6">
            <a:shade val="90000"/>
            <a:hueOff val="113104"/>
            <a:satOff val="6917"/>
            <a:lumOff val="84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8317670" y="450745"/>
        <a:ext cx="295539" cy="296335"/>
      </dsp:txXfrm>
    </dsp:sp>
    <dsp:sp modelId="{B267A8E8-22E4-44E5-B7D0-E1CDFE721D46}">
      <dsp:nvSpPr>
        <dsp:cNvPr id="0" name=""/>
        <dsp:cNvSpPr/>
      </dsp:nvSpPr>
      <dsp:spPr>
        <a:xfrm>
          <a:off x="8939020" y="1461"/>
          <a:ext cx="1991505" cy="1194903"/>
        </a:xfrm>
        <a:prstGeom prst="roundRect">
          <a:avLst>
            <a:gd name="adj" fmla="val 10000"/>
          </a:avLst>
        </a:prstGeom>
        <a:solidFill>
          <a:schemeClr val="accent6">
            <a:shade val="50000"/>
            <a:hueOff val="142175"/>
            <a:satOff val="34740"/>
            <a:lumOff val="20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Onderzoek terrein en risico analyse </a:t>
          </a:r>
        </a:p>
      </dsp:txBody>
      <dsp:txXfrm>
        <a:off x="8974018" y="36459"/>
        <a:ext cx="1921509" cy="1124907"/>
      </dsp:txXfrm>
    </dsp:sp>
    <dsp:sp modelId="{EFC30D45-9714-4B39-A029-0FD44888F463}">
      <dsp:nvSpPr>
        <dsp:cNvPr id="0" name=""/>
        <dsp:cNvSpPr/>
      </dsp:nvSpPr>
      <dsp:spPr>
        <a:xfrm rot="5400000">
          <a:off x="9723673" y="1335769"/>
          <a:ext cx="422199" cy="493893"/>
        </a:xfrm>
        <a:prstGeom prst="rightArrow">
          <a:avLst>
            <a:gd name="adj1" fmla="val 60000"/>
            <a:gd name="adj2" fmla="val 50000"/>
          </a:avLst>
        </a:prstGeom>
        <a:solidFill>
          <a:schemeClr val="accent6">
            <a:shade val="90000"/>
            <a:hueOff val="169656"/>
            <a:satOff val="10376"/>
            <a:lumOff val="126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rot="-5400000">
        <a:off x="9786605" y="1371616"/>
        <a:ext cx="296335" cy="295539"/>
      </dsp:txXfrm>
    </dsp:sp>
    <dsp:sp modelId="{D99C6FE3-5412-4078-90E5-E869DA43D215}">
      <dsp:nvSpPr>
        <dsp:cNvPr id="0" name=""/>
        <dsp:cNvSpPr/>
      </dsp:nvSpPr>
      <dsp:spPr>
        <a:xfrm>
          <a:off x="8939020" y="1992966"/>
          <a:ext cx="1991505" cy="1194903"/>
        </a:xfrm>
        <a:prstGeom prst="roundRect">
          <a:avLst>
            <a:gd name="adj" fmla="val 10000"/>
          </a:avLst>
        </a:prstGeom>
        <a:solidFill>
          <a:schemeClr val="accent6">
            <a:shade val="50000"/>
            <a:hueOff val="189567"/>
            <a:satOff val="46320"/>
            <a:lumOff val="27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Input Op Noord </a:t>
          </a:r>
        </a:p>
      </dsp:txBody>
      <dsp:txXfrm>
        <a:off x="8974018" y="2027964"/>
        <a:ext cx="1921509" cy="1124907"/>
      </dsp:txXfrm>
    </dsp:sp>
    <dsp:sp modelId="{FE5548C1-ABD7-4BFF-8140-ED72045671FE}">
      <dsp:nvSpPr>
        <dsp:cNvPr id="0" name=""/>
        <dsp:cNvSpPr/>
      </dsp:nvSpPr>
      <dsp:spPr>
        <a:xfrm rot="10800000">
          <a:off x="8341569" y="2343471"/>
          <a:ext cx="422199" cy="493893"/>
        </a:xfrm>
        <a:prstGeom prst="rightArrow">
          <a:avLst>
            <a:gd name="adj1" fmla="val 60000"/>
            <a:gd name="adj2" fmla="val 50000"/>
          </a:avLst>
        </a:prstGeom>
        <a:solidFill>
          <a:schemeClr val="accent6">
            <a:shade val="90000"/>
            <a:hueOff val="226208"/>
            <a:satOff val="13835"/>
            <a:lumOff val="169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rot="10800000">
        <a:off x="8468229" y="2442250"/>
        <a:ext cx="295539" cy="296335"/>
      </dsp:txXfrm>
    </dsp:sp>
    <dsp:sp modelId="{BE5B456E-CBFB-45CE-A44F-F830AF55389A}">
      <dsp:nvSpPr>
        <dsp:cNvPr id="0" name=""/>
        <dsp:cNvSpPr/>
      </dsp:nvSpPr>
      <dsp:spPr>
        <a:xfrm>
          <a:off x="6150913" y="1992966"/>
          <a:ext cx="1991505" cy="1194903"/>
        </a:xfrm>
        <a:prstGeom prst="roundRect">
          <a:avLst>
            <a:gd name="adj" fmla="val 10000"/>
          </a:avLst>
        </a:prstGeom>
        <a:solidFill>
          <a:schemeClr val="accent6">
            <a:shade val="50000"/>
            <a:hueOff val="236959"/>
            <a:satOff val="57900"/>
            <a:lumOff val="3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Evaluatievorm bepaald</a:t>
          </a:r>
        </a:p>
      </dsp:txBody>
      <dsp:txXfrm>
        <a:off x="6185911" y="2027964"/>
        <a:ext cx="1921509" cy="1124907"/>
      </dsp:txXfrm>
    </dsp:sp>
    <dsp:sp modelId="{CE99076A-86AB-49AF-840F-AE23475A1826}">
      <dsp:nvSpPr>
        <dsp:cNvPr id="0" name=""/>
        <dsp:cNvSpPr/>
      </dsp:nvSpPr>
      <dsp:spPr>
        <a:xfrm rot="10800000">
          <a:off x="5553461" y="2343471"/>
          <a:ext cx="422199" cy="493893"/>
        </a:xfrm>
        <a:prstGeom prst="rightArrow">
          <a:avLst>
            <a:gd name="adj1" fmla="val 60000"/>
            <a:gd name="adj2" fmla="val 50000"/>
          </a:avLst>
        </a:prstGeom>
        <a:solidFill>
          <a:schemeClr val="accent6">
            <a:shade val="90000"/>
            <a:hueOff val="226208"/>
            <a:satOff val="13835"/>
            <a:lumOff val="169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rot="10800000">
        <a:off x="5680121" y="2442250"/>
        <a:ext cx="295539" cy="296335"/>
      </dsp:txXfrm>
    </dsp:sp>
    <dsp:sp modelId="{EE59770D-5FC3-4B6D-A16C-9A7D98AA0F2D}">
      <dsp:nvSpPr>
        <dsp:cNvPr id="0" name=""/>
        <dsp:cNvSpPr/>
      </dsp:nvSpPr>
      <dsp:spPr>
        <a:xfrm>
          <a:off x="3362806" y="1992966"/>
          <a:ext cx="1991505" cy="1194903"/>
        </a:xfrm>
        <a:prstGeom prst="roundRect">
          <a:avLst>
            <a:gd name="adj" fmla="val 10000"/>
          </a:avLst>
        </a:prstGeom>
        <a:solidFill>
          <a:schemeClr val="accent6">
            <a:shade val="50000"/>
            <a:hueOff val="189567"/>
            <a:satOff val="46320"/>
            <a:lumOff val="27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Opbouwen goed programma (flow)</a:t>
          </a:r>
        </a:p>
      </dsp:txBody>
      <dsp:txXfrm>
        <a:off x="3397804" y="2027964"/>
        <a:ext cx="1921509" cy="1124907"/>
      </dsp:txXfrm>
    </dsp:sp>
    <dsp:sp modelId="{2B4F028A-8BA9-443C-B1FC-84BCB955A835}">
      <dsp:nvSpPr>
        <dsp:cNvPr id="0" name=""/>
        <dsp:cNvSpPr/>
      </dsp:nvSpPr>
      <dsp:spPr>
        <a:xfrm rot="10800000">
          <a:off x="2765354" y="2343471"/>
          <a:ext cx="422199" cy="493893"/>
        </a:xfrm>
        <a:prstGeom prst="rightArrow">
          <a:avLst>
            <a:gd name="adj1" fmla="val 60000"/>
            <a:gd name="adj2" fmla="val 50000"/>
          </a:avLst>
        </a:prstGeom>
        <a:solidFill>
          <a:schemeClr val="accent6">
            <a:shade val="90000"/>
            <a:hueOff val="169656"/>
            <a:satOff val="10376"/>
            <a:lumOff val="126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rot="10800000">
        <a:off x="2892014" y="2442250"/>
        <a:ext cx="295539" cy="296335"/>
      </dsp:txXfrm>
    </dsp:sp>
    <dsp:sp modelId="{522C3AB9-D7BC-4371-8537-0F28BF4A7EDF}">
      <dsp:nvSpPr>
        <dsp:cNvPr id="0" name=""/>
        <dsp:cNvSpPr/>
      </dsp:nvSpPr>
      <dsp:spPr>
        <a:xfrm>
          <a:off x="574699" y="1992966"/>
          <a:ext cx="1991505" cy="1194903"/>
        </a:xfrm>
        <a:prstGeom prst="roundRect">
          <a:avLst>
            <a:gd name="adj" fmla="val 10000"/>
          </a:avLst>
        </a:prstGeom>
        <a:solidFill>
          <a:schemeClr val="accent6">
            <a:shade val="50000"/>
            <a:hueOff val="142175"/>
            <a:satOff val="34740"/>
            <a:lumOff val="20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Programma omzetten in draaiboek </a:t>
          </a:r>
        </a:p>
      </dsp:txBody>
      <dsp:txXfrm>
        <a:off x="609697" y="2027964"/>
        <a:ext cx="1921509" cy="1124907"/>
      </dsp:txXfrm>
    </dsp:sp>
    <dsp:sp modelId="{3DF0E274-DA25-45DD-BA7D-951EFD03BB27}">
      <dsp:nvSpPr>
        <dsp:cNvPr id="0" name=""/>
        <dsp:cNvSpPr/>
      </dsp:nvSpPr>
      <dsp:spPr>
        <a:xfrm rot="5400000">
          <a:off x="1359352" y="3327274"/>
          <a:ext cx="422199" cy="493893"/>
        </a:xfrm>
        <a:prstGeom prst="rightArrow">
          <a:avLst>
            <a:gd name="adj1" fmla="val 60000"/>
            <a:gd name="adj2" fmla="val 50000"/>
          </a:avLst>
        </a:prstGeom>
        <a:solidFill>
          <a:schemeClr val="accent6">
            <a:shade val="90000"/>
            <a:hueOff val="113104"/>
            <a:satOff val="6917"/>
            <a:lumOff val="84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rot="-5400000">
        <a:off x="1422284" y="3363121"/>
        <a:ext cx="296335" cy="295539"/>
      </dsp:txXfrm>
    </dsp:sp>
    <dsp:sp modelId="{6F1B6D49-AA09-429B-A294-CC2B17E22C9E}">
      <dsp:nvSpPr>
        <dsp:cNvPr id="0" name=""/>
        <dsp:cNvSpPr/>
      </dsp:nvSpPr>
      <dsp:spPr>
        <a:xfrm>
          <a:off x="574699" y="3984471"/>
          <a:ext cx="1991505" cy="1194903"/>
        </a:xfrm>
        <a:prstGeom prst="roundRect">
          <a:avLst>
            <a:gd name="adj" fmla="val 10000"/>
          </a:avLst>
        </a:prstGeom>
        <a:solidFill>
          <a:schemeClr val="accent6">
            <a:shade val="50000"/>
            <a:hueOff val="94783"/>
            <a:satOff val="23160"/>
            <a:lumOff val="13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Kan nog aangevuld worden! </a:t>
          </a:r>
        </a:p>
      </dsp:txBody>
      <dsp:txXfrm>
        <a:off x="609697" y="4019469"/>
        <a:ext cx="1921509" cy="1124907"/>
      </dsp:txXfrm>
    </dsp:sp>
    <dsp:sp modelId="{C9E76E11-E8C0-42D3-8485-397E5AFBAFB3}">
      <dsp:nvSpPr>
        <dsp:cNvPr id="0" name=""/>
        <dsp:cNvSpPr/>
      </dsp:nvSpPr>
      <dsp:spPr>
        <a:xfrm>
          <a:off x="2741456" y="4334976"/>
          <a:ext cx="422199" cy="493893"/>
        </a:xfrm>
        <a:prstGeom prst="rightArrow">
          <a:avLst>
            <a:gd name="adj1" fmla="val 60000"/>
            <a:gd name="adj2" fmla="val 50000"/>
          </a:avLst>
        </a:prstGeom>
        <a:solidFill>
          <a:schemeClr val="accent6">
            <a:shade val="90000"/>
            <a:hueOff val="56552"/>
            <a:satOff val="3459"/>
            <a:lumOff val="42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2741456" y="4433755"/>
        <a:ext cx="295539" cy="296335"/>
      </dsp:txXfrm>
    </dsp:sp>
    <dsp:sp modelId="{0026EDD6-3148-4576-BA43-81B25F0FE47F}">
      <dsp:nvSpPr>
        <dsp:cNvPr id="0" name=""/>
        <dsp:cNvSpPr/>
      </dsp:nvSpPr>
      <dsp:spPr>
        <a:xfrm>
          <a:off x="3362806" y="3984471"/>
          <a:ext cx="1991505" cy="1194903"/>
        </a:xfrm>
        <a:prstGeom prst="roundRect">
          <a:avLst>
            <a:gd name="adj" fmla="val 10000"/>
          </a:avLst>
        </a:prstGeom>
        <a:solidFill>
          <a:schemeClr val="accent6">
            <a:shade val="50000"/>
            <a:hueOff val="47392"/>
            <a:satOff val="11580"/>
            <a:lumOff val="6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Is handleiding bij de briefing en uitvoering</a:t>
          </a:r>
        </a:p>
      </dsp:txBody>
      <dsp:txXfrm>
        <a:off x="3397804" y="4019469"/>
        <a:ext cx="1921509" cy="11249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27.352"/>
    </inkml:context>
    <inkml:brush xml:id="br0">
      <inkml:brushProperty name="width" value="0.05" units="cm"/>
      <inkml:brushProperty name="height" value="0.05" units="cm"/>
      <inkml:brushProperty name="color" value="#FF0066"/>
    </inkml:brush>
  </inkml:definitions>
  <inkml:trace contextRef="#ctx0" brushRef="#br0">0 2364 24575,'0'-20'0,"1"0"0,0 0 0,2 0 0,7-28 0,-6 35 0,0 1 0,2-1 0,-1 1 0,1 1 0,1-1 0,0 1 0,15-18 0,29-25 0,2 1 0,2 3 0,3 3 0,67-43 0,-62 41 0,-1-2 0,81-89 0,-57 47 0,91-129 0,-74 97 0,-67 84 0,48-70 0,90-141 0,-117 172 0,12-10 0,93-93 0,-112 133 0,-27 29 0,-2-1 0,20-25 0,-26 27 0,1 0 0,1 1 0,1 0 0,0 2 0,24-18 0,-30 27 0,-1 1 0,1 0 0,1 0 0,-1 1 0,1 1 0,0 0 0,0 1 0,1 0 0,-1 1 0,1 0 0,17 0 0,221 5 0,-87 1 0,-80-4 0,102 3 0,-176-1 0,-1 1 0,0 0 0,0 1 0,0 0 0,0 0 0,0 1 0,-1 0 0,0 1 0,0 0 0,0 1 0,16 12 0,4 8 0,49 55 0,-31-30 0,-29-29 0,-1 0 0,-1 1 0,-1 1 0,15 31 0,2 2 0,129 177 0,-141-203 0,0 1 0,-3 0 0,20 48 0,-29-62 0,4 5 0,1 0 0,2-2 0,0 1 0,2-2 0,0 0 0,29 25 0,-19-17 0,44 55 0,11 44 0,69 145 0,-146-262 0,74 125 0,-30-52 0,-3-11 0,4-1 0,3-3 0,63 64 0,-109-124 0,0 0 0,1-1 0,0 0 0,0 0 0,1-1 0,0 0 0,0 0 0,1-1 0,13 5 0,-17-8 0,0 0 0,0-1 0,0 0 0,0 0 0,0-1 0,0 1 0,0-1 0,1-1 0,-1 1 0,0-1 0,0 0 0,0-1 0,0 1 0,0-1 0,-1 0 0,1-1 0,-1 1 0,6-4 0,11-8 0,0-1 0,-1 0 0,29-29 0,54-63 0,-56 55 0,-12 15 0,-14 16 0,0-1 0,-2-1 0,-1-1 0,0-1 0,-2 0 0,17-34 0,-7-3 0,-9 17 0,39-66 0,-20 52 0,-2-2 0,-3 0 0,26-73 0,-36 77 0,37-67 0,-34 77 0,-3-1 0,21-65 0,-31 75 0,1 0 0,3 2 0,0-1 0,29-43 0,-26 47 0,26-67 0,-37 76 0,2 1 0,1 0 0,1 0 0,0 1 0,2 1 0,23-29 0,-15 26 0,-2 2 0,1 0 0,0 2 0,2 0 0,33-22 0,-33 27 0,2 1 0,0 1 0,1 1 0,0 2 0,1 0 0,27-6 0,11 5 0,-1 2 0,1 4 0,1 2 0,95 7 0,-131 1 0,0 1 0,0 1 0,0 1 0,-1 2 0,0 1 0,44 24 0,40 14 0,-47-20 0,92 53 0,-133-67 0,-1 1 0,-1 2 0,0 0 0,-1 2 0,-1 0 0,-1 2 0,-1 0 0,0 1 0,16 28 0,11 29 0,57 130 0,-82-165 0,-10-18 0,-2 0 0,0 0 0,-2 1 0,-2 0 0,4 32 0,-5-40 0,1 0 0,1 0 0,1-1 0,15 33 0,-10-25 0,11 36 0,48 143 0,-50-161 0,2-1 0,48 68 0,-36-60 0,-9-12 0,2-2 0,39 41 0,-46-53 0,-1 1 0,32 56 0,0 0 0,15 35 0,-49-83 0,1-1 0,26 34 0,62 58 0,4 6 0,-104-124 0,-1 0 0,1 0 0,1-1 0,0 0 0,0 0 0,0-1 0,0 0 0,1 0 0,16 7 0,-2-4 0,0-1 0,0-1 0,25 4 0,-28-7 0,13 3 0,58 19 0,-73-18 0,1-2 0,0-1 0,0 0 0,0-1 0,1-1 0,-1-1 0,35 0 0,-42-3 0,0-1 0,0 0 0,1 0 0,-2-1 0,1-1 0,0 0 0,-1 0 0,1-1 0,-1-1 0,-1 0 0,1 0 0,-1-1 0,13-11 0,-2-2 0,0-1 0,-1-1 0,-2-1 0,21-31 0,52-105 0,1-3 0,-36 67 0,9-27 0,-32 55 0,58-82 0,23-23 0,-62 92 0,2 1 0,101-110 0,-95 130 0,-25 25 0,40-47 0,-66 68 0,-1 0 0,0 0 0,6-16 0,-11 22 0,0-1 0,0 1 0,1 0 0,0 0 0,0 0 0,1 1 0,0-1 0,0 1 0,0 0 0,1 1 0,0-1 0,0 1 0,0 0 0,1 1 0,8-5 0,2 3 0,1 1 0,0 0 0,0 2 0,1 0 0,-1 1 0,0 1 0,29 1 0,-14 0 0,41-5 0,137-30 0,-146 27 0,1 2 0,0 3 0,70 7 0,-14-2 0,-80-1 0,-1 1 0,0 2 0,1 2 0,-2 1 0,1 2 0,72 28 0,-82-26 0,-1 2 0,0 1 0,-1 1 0,-1 2 0,0 1 0,50 42 0,-31-15 0,78 56 0,-111-91 0,0 0 0,-1 1 0,-1 1 0,0 0 0,0 1 0,-1 0 0,-1 1 0,11 17 0,172 261 0,-109-172 0,15 13 0,-59-78 0,-11-14 0,39 43 0,3-4 0,82 125 0,-40-24 0,-11-16 0,-89-148 0,2-1 0,-1 0 0,2 0 0,0-2 0,28 20 0,-23-18 0,-1 0 0,-1 1 0,23 26 0,120 169 0,-141-188 0,27 26 0,-28-30 0,0 1 0,18 25 0,-14-11 0,3-1 0,0-1 0,62 55 0,-73-75 0,0 0 0,1-2 0,0 0 0,1-1 0,0 0 0,0-2 0,1 0 0,0-1 0,1-1 0,28 5 0,-28-8 0,1 0 0,-1-1 0,1-2 0,0 0 0,-1-1 0,1-1 0,36-8 0,-46 7 0,0-1 0,1 0 0,-1-1 0,-1 0 0,1 0 0,-1-2 0,0 1 0,0-1 0,-1-1 0,0 1 0,0-2 0,-1 1 0,0-1 0,12-18 0,59-96 0,58-81 0,-93 140 0,55-105 0,-20 31 0,-39 67 0,-4-2 0,-3-2 0,42-138 0,-68 194 0,1 0 0,1 1 0,1 0 0,0 1 0,15-19 0,17-29 0,-30 46 0,0 2 0,1 0 0,1 1 0,0 0 0,1 1 0,1 0 0,28-20 0,238-206 0,-248 212 0,1 1 0,56-32 0,-13 8 0,-57 38 0,31-24 0,2 3 0,66-32 0,-98 56 0,0-1 0,-1 0 0,0-2 0,-1 0 0,-1-1 0,0-1 0,-1-1 0,20-24 0,2-4 0,2 1 0,64-51 0,-78 73 0,2 1 0,0 1 0,1 2 0,1 1 0,42-16 0,-37 19 0,0 1 0,0 2 0,1 2 0,0 1 0,1 2 0,56-2 0,-53 8 0,-21-2 0,0 2 0,0 0 0,0 1 0,0 2 0,-1 0 0,1 1 0,22 7 0,-18 0 0,0 0 0,-1 1 0,40 27 0,-54-31 0,0 0 0,-1 1 0,1 0 0,-2 0 0,1 1 0,-2 0 0,1 1 0,-1 0 0,-1 0 0,7 15 0,7 28 0,-2 1 0,11 65 0,-14-57 0,30 83 0,-38-132 0,1 0 0,1 0 0,0-1 0,0 0 0,2-1 0,18 18 0,3 5 0,9 11 0,112 141 0,-134-156 0,29 64 0,-34-64 0,1-1 0,26 39 0,-31-53 0,0 0 0,11 31 0,-14-32 0,0 0 0,1 0 0,17 25 0,-18-31 0,-1 0 0,0 0 0,0 1 0,-1 0 0,0 0 0,-1 1 0,0-1 0,3 15 0,2 4 0,1-1 0,14 29 0,12 33 0,-22-46 0,-1 1 0,35 79 0,6-25 0,-40-69 0,-1 0 0,-1 1 0,-2 1 0,8 47 0,-5 13 0,9 56 0,-19-134 0,0 0 0,2 0 0,-1 0 0,2 0 0,0-1 0,1 0 0,0 0 0,16 22 0,-18-29 0,0 0 0,1 0 0,0-1 0,0 0 0,0 0 0,0 0 0,1-1 0,-1 0 0,1 0 0,1 0 0,-1-1 0,0 0 0,1-1 0,-1 0 0,1 0 0,0 0 0,14 0 0,-10-2 0,0 0 0,-1-2 0,1 1 0,0-1 0,-1-1 0,0 0 0,0-1 0,0 0 0,16-8 0,9-8 0,46-33 0,-27 16 0,-24 17 0,43-26 0,107-88 0,-151 106 0,-2 0 0,0-2 0,-3-2 0,42-64 0,-37 44 0,-2-2 0,33-93 0,-47 114 0,20-35 0,-21 44 0,-1 0 0,-1 0 0,15-51 0,-24 68 0,11-56 0,4 1 0,30-75 0,-37 109 0,10-36 0,-14 42 0,1-1 0,17-38 0,-15 42 0,0-1 0,-1 0 0,9-41 0,-11 42 0,0 0 0,1 0 0,1 1 0,11-18 0,13-33 0,-18 36 0,2 1 0,28-42 0,-13 24 0,-29 46 0,1-1 0,-1 1 0,1 0 0,0 0 0,0 0 0,0 0 0,1 0 0,0 1 0,-1-1 0,1 1 0,0 0 0,1 0 0,-1 1 0,0-1 0,1 1 0,0 0 0,-1 0 0,1 0 0,0 1 0,0 0 0,0 0 0,0 0 0,0 0 0,0 1 0,0 0 0,0 0 0,0 0 0,0 1 0,0 0 0,0 0 0,0 0 0,0 0 0,0 1 0,0 0 0,-1 0 0,1 0 0,-1 0 0,1 1 0,4 4 0,4 2 0,-1 1 0,0 0 0,-1 1 0,0 0 0,-1 1 0,0 0 0,9 14 0,4 12 0,20 46 0,-32-59 0,1-1 0,1 1 0,1-2 0,1 0 0,1-1 0,28 29 0,-23-31 0,10 10 0,2-1 0,53 36 0,-28-29 0,-16-12 0,-2 2 0,-1 1 0,57 53 0,-92-76 0,26 26 0,46 60 0,75 130 0,-109-153 0,44 99 0,105 199 0,-96-204 0,-74-127 0,46 58 0,-40-58 0,29 47 0,90 153 0,-15-26 0,-45-74 0,-59-94 0,3-1 0,52 54 0,-69-79 0,-8-9 0,1 0 0,0-1 0,0 0 0,0 0 0,0 0 0,1-1 0,-1 0 0,1 0 0,0-1 0,0 0 0,0 0 0,0 0 0,0-1 0,9 1 0,16 0 0,60-4 0,-71 1 0,-2 0 0,0-1 0,-1-1 0,1-1 0,0 0 0,-1-1 0,0-1 0,22-11 0,-29 12 0,-1-1 0,0 0 0,0-1 0,0 0 0,-1-1 0,0 0 0,0 0 0,-1-1 0,0 0 0,-1 0 0,0-1 0,11-18 0,3-13 0,2-1 0,22-61 0,-11 26 0,-25 60 0,-1 0 0,-1-1 0,0 1 0,-1-1 0,-1 0 0,4-34 0,-7 40 0,-1-1 0,2 1 0,-1 0 0,2 0 0,-1 1 0,2-1 0,6-13 0,0-1 0,-2 0 0,6-29 0,-8 27 0,19-48 0,-1 25 0,2 1 0,53-73 0,-52 88 0,2 1 0,1 1 0,56-45 0,-28 34 0,85-46 0,20-15 0,-125 78 0,1 2 0,1 2 0,84-35 0,-77 43 0,-1 3 0,2 2 0,62-6 0,-35 6 0,49-3 0,204 7 0,-248 6 0,-44 1 0,0 0 0,0 3 0,0 1 0,-1 1 0,0 2 0,41 16 0,81 47 0,-111-47 0,95 34 0,-12-27 0,-69-19 0,8 11 0,-52-16 0,1-1 0,26 6 0,72-1 0,-90-11 0,0 2 0,-1 1 0,1 1 0,-1 1 0,40 13 0,113 66 0,-16-7 0,11 3 0,186 117 0,-307-164 0,-2 3 0,-1 2 0,-2 2 0,-1 1 0,-3 3 0,-2 2 0,41 57 0,-29-22 0,45 92 0,-63-105 0,4-1 0,90 119 0,-123-180 0,17 20 0,-2 2 0,22 33 0,-21-26 0,30 34 0,19 31 0,-46-61 0,2-1 0,2-1 0,39 39 0,-27-30-18,-20-21-655,46 41-1,-47-50-6152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39.814"/>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40.919"/>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3:57.064"/>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03/10/2023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AB66-6B1B-4D33-8EC2-D94AB424B2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425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3-10-2023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3-10-2023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3-10-2023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3-10-2023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3-10-2023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3-10-2023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3-10-2023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3-10-2023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3-10-2023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3-10-2023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3-10-2023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3-10-2023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customXml" Target="../ink/ink1.xml"/><Relationship Id="rId1" Type="http://schemas.openxmlformats.org/officeDocument/2006/relationships/slideLayout" Target="../slideLayouts/slideLayout25.xml"/><Relationship Id="rId6" Type="http://schemas.openxmlformats.org/officeDocument/2006/relationships/customXml" Target="../ink/ink3.xml"/><Relationship Id="rId5" Type="http://schemas.openxmlformats.org/officeDocument/2006/relationships/image" Target="../media/image21.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4658742"/>
            <a:ext cx="8676000" cy="827658"/>
          </a:xfrm>
        </p:spPr>
        <p:txBody>
          <a:bodyPr/>
          <a:lstStyle/>
          <a:p>
            <a:r>
              <a:rPr lang="nl-NL" dirty="0"/>
              <a:t>Maken van draaiboek</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F8EBC7D-2873-E27C-D61A-6B4EC5ED0A33}"/>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5BA87BC6-B1C4-317C-D64F-3A03ECBB9967}"/>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graphicFrame>
        <p:nvGraphicFramePr>
          <p:cNvPr id="6" name="Tabel 5">
            <a:extLst>
              <a:ext uri="{FF2B5EF4-FFF2-40B4-BE49-F238E27FC236}">
                <a16:creationId xmlns:a16="http://schemas.microsoft.com/office/drawing/2014/main" id="{B41B9320-FB5B-7F46-9213-DA84525BB15A}"/>
              </a:ext>
            </a:extLst>
          </p:cNvPr>
          <p:cNvGraphicFramePr>
            <a:graphicFrameLocks noGrp="1"/>
          </p:cNvGraphicFramePr>
          <p:nvPr>
            <p:extLst>
              <p:ext uri="{D42A27DB-BD31-4B8C-83A1-F6EECF244321}">
                <p14:modId xmlns:p14="http://schemas.microsoft.com/office/powerpoint/2010/main" val="854054593"/>
              </p:ext>
            </p:extLst>
          </p:nvPr>
        </p:nvGraphicFramePr>
        <p:xfrm>
          <a:off x="527448" y="1384530"/>
          <a:ext cx="8502252" cy="3703320"/>
        </p:xfrm>
        <a:graphic>
          <a:graphicData uri="http://schemas.openxmlformats.org/drawingml/2006/table">
            <a:tbl>
              <a:tblPr firstRow="1" bandRow="1">
                <a:tableStyleId>{16D9F66E-5EB9-4882-86FB-DCBF35E3C3E4}</a:tableStyleId>
              </a:tblPr>
              <a:tblGrid>
                <a:gridCol w="637244">
                  <a:extLst>
                    <a:ext uri="{9D8B030D-6E8A-4147-A177-3AD203B41FA5}">
                      <a16:colId xmlns:a16="http://schemas.microsoft.com/office/drawing/2014/main" val="38526613"/>
                    </a:ext>
                  </a:extLst>
                </a:gridCol>
                <a:gridCol w="994528">
                  <a:extLst>
                    <a:ext uri="{9D8B030D-6E8A-4147-A177-3AD203B41FA5}">
                      <a16:colId xmlns:a16="http://schemas.microsoft.com/office/drawing/2014/main" val="4251312728"/>
                    </a:ext>
                  </a:extLst>
                </a:gridCol>
                <a:gridCol w="1318683">
                  <a:extLst>
                    <a:ext uri="{9D8B030D-6E8A-4147-A177-3AD203B41FA5}">
                      <a16:colId xmlns:a16="http://schemas.microsoft.com/office/drawing/2014/main" val="1505684460"/>
                    </a:ext>
                  </a:extLst>
                </a:gridCol>
                <a:gridCol w="1186815">
                  <a:extLst>
                    <a:ext uri="{9D8B030D-6E8A-4147-A177-3AD203B41FA5}">
                      <a16:colId xmlns:a16="http://schemas.microsoft.com/office/drawing/2014/main" val="2593098862"/>
                    </a:ext>
                  </a:extLst>
                </a:gridCol>
                <a:gridCol w="1017271">
                  <a:extLst>
                    <a:ext uri="{9D8B030D-6E8A-4147-A177-3AD203B41FA5}">
                      <a16:colId xmlns:a16="http://schemas.microsoft.com/office/drawing/2014/main" val="3245141123"/>
                    </a:ext>
                  </a:extLst>
                </a:gridCol>
                <a:gridCol w="1373438">
                  <a:extLst>
                    <a:ext uri="{9D8B030D-6E8A-4147-A177-3AD203B41FA5}">
                      <a16:colId xmlns:a16="http://schemas.microsoft.com/office/drawing/2014/main" val="2173611017"/>
                    </a:ext>
                  </a:extLst>
                </a:gridCol>
                <a:gridCol w="1974273">
                  <a:extLst>
                    <a:ext uri="{9D8B030D-6E8A-4147-A177-3AD203B41FA5}">
                      <a16:colId xmlns:a16="http://schemas.microsoft.com/office/drawing/2014/main" val="274141590"/>
                    </a:ext>
                  </a:extLst>
                </a:gridCol>
              </a:tblGrid>
              <a:tr h="0">
                <a:tc>
                  <a:txBody>
                    <a:bodyPr/>
                    <a:lstStyle/>
                    <a:p>
                      <a:r>
                        <a:rPr lang="nl-NL" dirty="0"/>
                        <a:t>Tijd</a:t>
                      </a:r>
                    </a:p>
                  </a:txBody>
                  <a:tcPr/>
                </a:tc>
                <a:tc>
                  <a:txBody>
                    <a:bodyPr/>
                    <a:lstStyle/>
                    <a:p>
                      <a:r>
                        <a:rPr lang="nl-NL" dirty="0"/>
                        <a:t>Wat </a:t>
                      </a:r>
                    </a:p>
                  </a:txBody>
                  <a:tcPr/>
                </a:tc>
                <a:tc>
                  <a:txBody>
                    <a:bodyPr/>
                    <a:lstStyle/>
                    <a:p>
                      <a:r>
                        <a:rPr lang="nl-NL" dirty="0"/>
                        <a:t>Door wie </a:t>
                      </a:r>
                    </a:p>
                  </a:txBody>
                  <a:tcPr/>
                </a:tc>
                <a:tc>
                  <a:txBody>
                    <a:bodyPr/>
                    <a:lstStyle/>
                    <a:p>
                      <a:r>
                        <a:rPr lang="nl-NL" dirty="0"/>
                        <a:t>Voor wie</a:t>
                      </a:r>
                    </a:p>
                  </a:txBody>
                  <a:tcPr/>
                </a:tc>
                <a:tc>
                  <a:txBody>
                    <a:bodyPr/>
                    <a:lstStyle/>
                    <a:p>
                      <a:r>
                        <a:rPr lang="nl-NL" dirty="0"/>
                        <a:t>Waar </a:t>
                      </a:r>
                    </a:p>
                  </a:txBody>
                  <a:tcPr/>
                </a:tc>
                <a:tc>
                  <a:txBody>
                    <a:bodyPr/>
                    <a:lstStyle/>
                    <a:p>
                      <a:r>
                        <a:rPr lang="nl-NL" dirty="0"/>
                        <a:t>Materialen</a:t>
                      </a:r>
                    </a:p>
                  </a:txBody>
                  <a:tcPr/>
                </a:tc>
                <a:tc>
                  <a:txBody>
                    <a:bodyPr/>
                    <a:lstStyle/>
                    <a:p>
                      <a:r>
                        <a:rPr lang="nl-NL" dirty="0"/>
                        <a:t>Extra info </a:t>
                      </a:r>
                    </a:p>
                  </a:txBody>
                  <a:tcPr/>
                </a:tc>
                <a:extLst>
                  <a:ext uri="{0D108BD9-81ED-4DB2-BD59-A6C34878D82A}">
                    <a16:rowId xmlns:a16="http://schemas.microsoft.com/office/drawing/2014/main" val="2523593183"/>
                  </a:ext>
                </a:extLst>
              </a:tr>
              <a:tr h="370840">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extLst>
                  <a:ext uri="{0D108BD9-81ED-4DB2-BD59-A6C34878D82A}">
                    <a16:rowId xmlns:a16="http://schemas.microsoft.com/office/drawing/2014/main" val="691479022"/>
                  </a:ext>
                </a:extLst>
              </a:tr>
              <a:tr h="370840">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extLst>
                  <a:ext uri="{0D108BD9-81ED-4DB2-BD59-A6C34878D82A}">
                    <a16:rowId xmlns:a16="http://schemas.microsoft.com/office/drawing/2014/main" val="3748667147"/>
                  </a:ext>
                </a:extLst>
              </a:tr>
              <a:tr h="370840">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extLst>
                  <a:ext uri="{0D108BD9-81ED-4DB2-BD59-A6C34878D82A}">
                    <a16:rowId xmlns:a16="http://schemas.microsoft.com/office/drawing/2014/main" val="1682921536"/>
                  </a:ext>
                </a:extLst>
              </a:tr>
              <a:tr h="370840">
                <a:tc>
                  <a:txBody>
                    <a:bodyPr/>
                    <a:lstStyle/>
                    <a:p>
                      <a:endParaRPr lang="nl-NL" dirty="0"/>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extLst>
                  <a:ext uri="{0D108BD9-81ED-4DB2-BD59-A6C34878D82A}">
                    <a16:rowId xmlns:a16="http://schemas.microsoft.com/office/drawing/2014/main" val="75195897"/>
                  </a:ext>
                </a:extLst>
              </a:tr>
              <a:tr h="370840">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tc>
                  <a:txBody>
                    <a:bodyPr/>
                    <a:lstStyle/>
                    <a:p>
                      <a:endParaRPr lang="nl-NL"/>
                    </a:p>
                  </a:txBody>
                  <a:tcPr>
                    <a:solidFill>
                      <a:schemeClr val="accent6">
                        <a:lumMod val="60000"/>
                        <a:lumOff val="40000"/>
                      </a:schemeClr>
                    </a:solidFill>
                  </a:tcPr>
                </a:tc>
                <a:extLst>
                  <a:ext uri="{0D108BD9-81ED-4DB2-BD59-A6C34878D82A}">
                    <a16:rowId xmlns:a16="http://schemas.microsoft.com/office/drawing/2014/main" val="359450977"/>
                  </a:ext>
                </a:extLst>
              </a:tr>
              <a:tr h="370840">
                <a:tc>
                  <a:txBody>
                    <a:bodyPr/>
                    <a:lstStyle/>
                    <a:p>
                      <a:endParaRPr lang="nl-NL"/>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tc>
                  <a:txBody>
                    <a:bodyPr/>
                    <a:lstStyle/>
                    <a:p>
                      <a:endParaRPr lang="nl-NL" dirty="0"/>
                    </a:p>
                  </a:txBody>
                  <a:tcPr>
                    <a:solidFill>
                      <a:schemeClr val="accent6">
                        <a:lumMod val="60000"/>
                        <a:lumOff val="40000"/>
                      </a:schemeClr>
                    </a:solidFill>
                  </a:tcPr>
                </a:tc>
                <a:extLst>
                  <a:ext uri="{0D108BD9-81ED-4DB2-BD59-A6C34878D82A}">
                    <a16:rowId xmlns:a16="http://schemas.microsoft.com/office/drawing/2014/main" val="612866474"/>
                  </a:ext>
                </a:extLst>
              </a:tr>
              <a:tr h="370840">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extLst>
                  <a:ext uri="{0D108BD9-81ED-4DB2-BD59-A6C34878D82A}">
                    <a16:rowId xmlns:a16="http://schemas.microsoft.com/office/drawing/2014/main" val="4052293867"/>
                  </a:ext>
                </a:extLst>
              </a:tr>
              <a:tr h="370840">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extLst>
                  <a:ext uri="{0D108BD9-81ED-4DB2-BD59-A6C34878D82A}">
                    <a16:rowId xmlns:a16="http://schemas.microsoft.com/office/drawing/2014/main" val="3657455506"/>
                  </a:ext>
                </a:extLst>
              </a:tr>
              <a:tr h="370840">
                <a:tc>
                  <a:txBody>
                    <a:bodyPr/>
                    <a:lstStyle/>
                    <a:p>
                      <a:endParaRPr lang="nl-NL"/>
                    </a:p>
                  </a:txBody>
                  <a:tcPr>
                    <a:solidFill>
                      <a:schemeClr val="accent6">
                        <a:lumMod val="20000"/>
                        <a:lumOff val="80000"/>
                      </a:schemeClr>
                    </a:solidFill>
                  </a:tcPr>
                </a:tc>
                <a:tc>
                  <a:txBody>
                    <a:bodyPr/>
                    <a:lstStyle/>
                    <a:p>
                      <a:endParaRPr lang="nl-NL"/>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tc>
                  <a:txBody>
                    <a:bodyPr/>
                    <a:lstStyle/>
                    <a:p>
                      <a:endParaRPr lang="nl-NL" dirty="0"/>
                    </a:p>
                  </a:txBody>
                  <a:tcPr>
                    <a:solidFill>
                      <a:schemeClr val="accent6">
                        <a:lumMod val="20000"/>
                        <a:lumOff val="80000"/>
                      </a:schemeClr>
                    </a:solidFill>
                  </a:tcPr>
                </a:tc>
                <a:extLst>
                  <a:ext uri="{0D108BD9-81ED-4DB2-BD59-A6C34878D82A}">
                    <a16:rowId xmlns:a16="http://schemas.microsoft.com/office/drawing/2014/main" val="727807130"/>
                  </a:ext>
                </a:extLst>
              </a:tr>
            </a:tbl>
          </a:graphicData>
        </a:graphic>
      </p:graphicFrame>
      <p:sp>
        <p:nvSpPr>
          <p:cNvPr id="9" name="Tekstvak 8">
            <a:extLst>
              <a:ext uri="{FF2B5EF4-FFF2-40B4-BE49-F238E27FC236}">
                <a16:creationId xmlns:a16="http://schemas.microsoft.com/office/drawing/2014/main" id="{46E61C6D-6680-BC01-9AEA-55B17B8AB336}"/>
              </a:ext>
            </a:extLst>
          </p:cNvPr>
          <p:cNvSpPr txBox="1"/>
          <p:nvPr/>
        </p:nvSpPr>
        <p:spPr>
          <a:xfrm>
            <a:off x="371476" y="296863"/>
            <a:ext cx="10260000" cy="1160403"/>
          </a:xfrm>
          <a:prstGeom prst="rect">
            <a:avLst/>
          </a:prstGeom>
        </p:spPr>
        <p:txBody>
          <a:bodyPr vert="horz" lIns="0" tIns="36000" rIns="0" bIns="0" rtlCol="0" anchor="t" anchorCtr="0">
            <a:normAutofit/>
          </a:bodyPr>
          <a:lstStyle/>
          <a:p>
            <a:pPr>
              <a:lnSpc>
                <a:spcPct val="90000"/>
              </a:lnSpc>
              <a:spcBef>
                <a:spcPct val="0"/>
              </a:spcBef>
              <a:spcAft>
                <a:spcPts val="600"/>
              </a:spcAft>
            </a:pPr>
            <a:r>
              <a:rPr lang="nl-NL" sz="4000" b="1" dirty="0">
                <a:latin typeface="+mj-lt"/>
                <a:ea typeface="+mj-ea"/>
                <a:cs typeface="+mj-cs"/>
              </a:rPr>
              <a:t> Een </a:t>
            </a:r>
            <a:r>
              <a:rPr lang="nl-NL" sz="4000" b="1" kern="1200" spc="0" baseline="0" dirty="0">
                <a:latin typeface="+mj-lt"/>
                <a:ea typeface="+mj-ea"/>
                <a:cs typeface="+mj-cs"/>
              </a:rPr>
              <a:t>schema in word: </a:t>
            </a:r>
          </a:p>
        </p:txBody>
      </p:sp>
      <p:sp>
        <p:nvSpPr>
          <p:cNvPr id="10" name="Rechteraccolade 9">
            <a:extLst>
              <a:ext uri="{FF2B5EF4-FFF2-40B4-BE49-F238E27FC236}">
                <a16:creationId xmlns:a16="http://schemas.microsoft.com/office/drawing/2014/main" id="{4703E4DC-91AF-0246-3035-8DF89D33EA8E}"/>
              </a:ext>
            </a:extLst>
          </p:cNvPr>
          <p:cNvSpPr/>
          <p:nvPr/>
        </p:nvSpPr>
        <p:spPr>
          <a:xfrm>
            <a:off x="9362210" y="1713081"/>
            <a:ext cx="665018" cy="1160403"/>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Rechteraccolade 10">
            <a:extLst>
              <a:ext uri="{FF2B5EF4-FFF2-40B4-BE49-F238E27FC236}">
                <a16:creationId xmlns:a16="http://schemas.microsoft.com/office/drawing/2014/main" id="{672EA1E0-B61C-5E07-E705-9A287C0A5B21}"/>
              </a:ext>
            </a:extLst>
          </p:cNvPr>
          <p:cNvSpPr/>
          <p:nvPr/>
        </p:nvSpPr>
        <p:spPr>
          <a:xfrm>
            <a:off x="9362210" y="4033887"/>
            <a:ext cx="665018" cy="1160403"/>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eraccolade 11">
            <a:extLst>
              <a:ext uri="{FF2B5EF4-FFF2-40B4-BE49-F238E27FC236}">
                <a16:creationId xmlns:a16="http://schemas.microsoft.com/office/drawing/2014/main" id="{C6032B13-2F23-45C4-446B-A2A0038C98E2}"/>
              </a:ext>
            </a:extLst>
          </p:cNvPr>
          <p:cNvSpPr/>
          <p:nvPr/>
        </p:nvSpPr>
        <p:spPr>
          <a:xfrm>
            <a:off x="9362210" y="2873484"/>
            <a:ext cx="665018" cy="1160403"/>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ekstvak 12">
            <a:extLst>
              <a:ext uri="{FF2B5EF4-FFF2-40B4-BE49-F238E27FC236}">
                <a16:creationId xmlns:a16="http://schemas.microsoft.com/office/drawing/2014/main" id="{BA0653A9-9A8B-CDBE-3B0B-B44CA6E2C455}"/>
              </a:ext>
            </a:extLst>
          </p:cNvPr>
          <p:cNvSpPr txBox="1"/>
          <p:nvPr/>
        </p:nvSpPr>
        <p:spPr>
          <a:xfrm>
            <a:off x="10276609" y="1880755"/>
            <a:ext cx="1496291" cy="646331"/>
          </a:xfrm>
          <a:prstGeom prst="rect">
            <a:avLst/>
          </a:prstGeom>
          <a:noFill/>
        </p:spPr>
        <p:txBody>
          <a:bodyPr wrap="square" rtlCol="0">
            <a:spAutoFit/>
          </a:bodyPr>
          <a:lstStyle/>
          <a:p>
            <a:r>
              <a:rPr lang="nl-NL" dirty="0"/>
              <a:t>Klaarzetten, opbouwen </a:t>
            </a:r>
          </a:p>
        </p:txBody>
      </p:sp>
      <p:sp>
        <p:nvSpPr>
          <p:cNvPr id="14" name="Tekstvak 13">
            <a:extLst>
              <a:ext uri="{FF2B5EF4-FFF2-40B4-BE49-F238E27FC236}">
                <a16:creationId xmlns:a16="http://schemas.microsoft.com/office/drawing/2014/main" id="{27E06815-FD56-3EEE-42D6-4CD98B57AD50}"/>
              </a:ext>
            </a:extLst>
          </p:cNvPr>
          <p:cNvSpPr txBox="1"/>
          <p:nvPr/>
        </p:nvSpPr>
        <p:spPr>
          <a:xfrm>
            <a:off x="10392487" y="3105834"/>
            <a:ext cx="1496291" cy="646331"/>
          </a:xfrm>
          <a:prstGeom prst="rect">
            <a:avLst/>
          </a:prstGeom>
          <a:noFill/>
        </p:spPr>
        <p:txBody>
          <a:bodyPr wrap="square" rtlCol="0">
            <a:spAutoFit/>
          </a:bodyPr>
          <a:lstStyle/>
          <a:p>
            <a:r>
              <a:rPr lang="nl-NL" dirty="0"/>
              <a:t>Het evenement </a:t>
            </a:r>
          </a:p>
        </p:txBody>
      </p:sp>
      <p:sp>
        <p:nvSpPr>
          <p:cNvPr id="15" name="Tekstvak 14">
            <a:extLst>
              <a:ext uri="{FF2B5EF4-FFF2-40B4-BE49-F238E27FC236}">
                <a16:creationId xmlns:a16="http://schemas.microsoft.com/office/drawing/2014/main" id="{DFE18D73-131D-9471-18F5-538108FBDD26}"/>
              </a:ext>
            </a:extLst>
          </p:cNvPr>
          <p:cNvSpPr txBox="1"/>
          <p:nvPr/>
        </p:nvSpPr>
        <p:spPr>
          <a:xfrm>
            <a:off x="10276609" y="4290922"/>
            <a:ext cx="1496291" cy="646331"/>
          </a:xfrm>
          <a:prstGeom prst="rect">
            <a:avLst/>
          </a:prstGeom>
          <a:noFill/>
        </p:spPr>
        <p:txBody>
          <a:bodyPr wrap="square" rtlCol="0">
            <a:spAutoFit/>
          </a:bodyPr>
          <a:lstStyle/>
          <a:p>
            <a:r>
              <a:rPr lang="nl-NL" dirty="0"/>
              <a:t>Afbreken, opruimen. </a:t>
            </a:r>
          </a:p>
        </p:txBody>
      </p:sp>
    </p:spTree>
    <p:extLst>
      <p:ext uri="{BB962C8B-B14F-4D97-AF65-F5344CB8AC3E}">
        <p14:creationId xmlns:p14="http://schemas.microsoft.com/office/powerpoint/2010/main" val="280056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7C957-3EF3-2863-20D0-2180454819D0}"/>
              </a:ext>
            </a:extLst>
          </p:cNvPr>
          <p:cNvSpPr>
            <a:spLocks noGrp="1"/>
          </p:cNvSpPr>
          <p:nvPr>
            <p:ph type="title"/>
          </p:nvPr>
        </p:nvSpPr>
        <p:spPr/>
        <p:txBody>
          <a:bodyPr/>
          <a:lstStyle/>
          <a:p>
            <a:r>
              <a:rPr lang="nl-NL" dirty="0"/>
              <a:t>Succes! </a:t>
            </a:r>
          </a:p>
        </p:txBody>
      </p:sp>
      <p:sp>
        <p:nvSpPr>
          <p:cNvPr id="3" name="Tijdelijke aanduiding voor datum 2">
            <a:extLst>
              <a:ext uri="{FF2B5EF4-FFF2-40B4-BE49-F238E27FC236}">
                <a16:creationId xmlns:a16="http://schemas.microsoft.com/office/drawing/2014/main" id="{11A75925-2AF2-D98E-9617-2DA772BD283E}"/>
              </a:ext>
            </a:extLst>
          </p:cNvPr>
          <p:cNvSpPr>
            <a:spLocks noGrp="1"/>
          </p:cNvSpPr>
          <p:nvPr>
            <p:ph type="dt" sz="half" idx="10"/>
          </p:nvPr>
        </p:nvSpPr>
        <p:spPr/>
        <p:txBody>
          <a:bodyPr/>
          <a:lstStyle/>
          <a:p>
            <a:fld id="{A92644BC-DF8B-4D67-A7E7-632056BAF6A3}" type="datetime1">
              <a:rPr lang="nl-NL" smtClean="0"/>
              <a:t>3-10-2023</a:t>
            </a:fld>
            <a:endParaRPr lang="en-GB" dirty="0"/>
          </a:p>
        </p:txBody>
      </p:sp>
      <p:sp>
        <p:nvSpPr>
          <p:cNvPr id="4" name="Tijdelijke aanduiding voor voettekst 3">
            <a:extLst>
              <a:ext uri="{FF2B5EF4-FFF2-40B4-BE49-F238E27FC236}">
                <a16:creationId xmlns:a16="http://schemas.microsoft.com/office/drawing/2014/main" id="{242B7DC8-1442-F8D1-29F3-4304C41F526D}"/>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1F603641-ABE7-0DB4-E13C-00FF9711BC0D}"/>
              </a:ext>
            </a:extLst>
          </p:cNvPr>
          <p:cNvSpPr>
            <a:spLocks noGrp="1"/>
          </p:cNvSpPr>
          <p:nvPr>
            <p:ph type="sldNum" sz="quarter" idx="12"/>
          </p:nvPr>
        </p:nvSpPr>
        <p:spPr/>
        <p:txBody>
          <a:bodyPr/>
          <a:lstStyle/>
          <a:p>
            <a:fld id="{45B76B8B-DE07-48A4-9913-B57A52F2F853}" type="slidenum">
              <a:rPr lang="en-GB" smtClean="0"/>
              <a:pPr/>
              <a:t>11</a:t>
            </a:fld>
            <a:endParaRPr lang="en-GB" dirty="0"/>
          </a:p>
        </p:txBody>
      </p:sp>
    </p:spTree>
    <p:extLst>
      <p:ext uri="{BB962C8B-B14F-4D97-AF65-F5344CB8AC3E}">
        <p14:creationId xmlns:p14="http://schemas.microsoft.com/office/powerpoint/2010/main" val="378398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B6A79-C4A4-146C-99E2-B12C0E416723}"/>
              </a:ext>
            </a:extLst>
          </p:cNvPr>
          <p:cNvSpPr>
            <a:spLocks noGrp="1"/>
          </p:cNvSpPr>
          <p:nvPr>
            <p:ph type="title"/>
          </p:nvPr>
        </p:nvSpPr>
        <p:spPr/>
        <p:txBody>
          <a:bodyPr/>
          <a:lstStyle/>
          <a:p>
            <a:r>
              <a:rPr lang="nl-NL" dirty="0"/>
              <a:t>Stappen:</a:t>
            </a:r>
          </a:p>
        </p:txBody>
      </p:sp>
      <p:graphicFrame>
        <p:nvGraphicFramePr>
          <p:cNvPr id="7" name="Tijdelijke aanduiding voor inhoud 6">
            <a:extLst>
              <a:ext uri="{FF2B5EF4-FFF2-40B4-BE49-F238E27FC236}">
                <a16:creationId xmlns:a16="http://schemas.microsoft.com/office/drawing/2014/main" id="{B552FDBD-C5A0-AB6C-E4E3-759B17003AD1}"/>
              </a:ext>
            </a:extLst>
          </p:cNvPr>
          <p:cNvGraphicFramePr>
            <a:graphicFrameLocks noGrp="1"/>
          </p:cNvGraphicFramePr>
          <p:nvPr>
            <p:ph idx="1"/>
            <p:extLst>
              <p:ext uri="{D42A27DB-BD31-4B8C-83A1-F6EECF244321}">
                <p14:modId xmlns:p14="http://schemas.microsoft.com/office/powerpoint/2010/main" val="629993287"/>
              </p:ext>
            </p:extLst>
          </p:nvPr>
        </p:nvGraphicFramePr>
        <p:xfrm>
          <a:off x="527448" y="1144334"/>
          <a:ext cx="11505225" cy="518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a:extLst>
              <a:ext uri="{FF2B5EF4-FFF2-40B4-BE49-F238E27FC236}">
                <a16:creationId xmlns:a16="http://schemas.microsoft.com/office/drawing/2014/main" id="{1CC6C105-82E5-F8E8-7605-ED7BBF227C64}"/>
              </a:ext>
            </a:extLst>
          </p:cNvPr>
          <p:cNvSpPr>
            <a:spLocks noGrp="1"/>
          </p:cNvSpPr>
          <p:nvPr>
            <p:ph type="dt" sz="half" idx="10"/>
          </p:nvPr>
        </p:nvSpPr>
        <p:spPr/>
        <p:txBody>
          <a:bodyPr/>
          <a:lstStyle/>
          <a:p>
            <a:fld id="{1F360904-632D-4428-B762-9ED2B3079DE4}" type="datetime1">
              <a:rPr lang="nl-NL" noProof="0" smtClean="0"/>
              <a:t>3-10-2023</a:t>
            </a:fld>
            <a:endParaRPr lang="nl-NL" noProof="0"/>
          </a:p>
        </p:txBody>
      </p:sp>
      <p:sp>
        <p:nvSpPr>
          <p:cNvPr id="6" name="Tijdelijke aanduiding voor dianummer 5">
            <a:extLst>
              <a:ext uri="{FF2B5EF4-FFF2-40B4-BE49-F238E27FC236}">
                <a16:creationId xmlns:a16="http://schemas.microsoft.com/office/drawing/2014/main" id="{491A67B0-C846-FEE1-0EBB-CB21ACC71B6B}"/>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
        <p:nvSpPr>
          <p:cNvPr id="8" name="Ovaal 7">
            <a:extLst>
              <a:ext uri="{FF2B5EF4-FFF2-40B4-BE49-F238E27FC236}">
                <a16:creationId xmlns:a16="http://schemas.microsoft.com/office/drawing/2014/main" id="{FA4F7C15-847A-EA03-9A00-FC7AC1D58938}"/>
              </a:ext>
            </a:extLst>
          </p:cNvPr>
          <p:cNvSpPr/>
          <p:nvPr/>
        </p:nvSpPr>
        <p:spPr>
          <a:xfrm>
            <a:off x="1039820" y="2692515"/>
            <a:ext cx="1980714" cy="1930170"/>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795B9673-C879-163F-2CAC-E31BAA17AD3B}"/>
              </a:ext>
            </a:extLst>
          </p:cNvPr>
          <p:cNvPicPr>
            <a:picLocks noChangeAspect="1"/>
          </p:cNvPicPr>
          <p:nvPr/>
        </p:nvPicPr>
        <p:blipFill>
          <a:blip r:embed="rId7"/>
          <a:stretch>
            <a:fillRect/>
          </a:stretch>
        </p:blipFill>
        <p:spPr>
          <a:xfrm>
            <a:off x="3852998" y="2654721"/>
            <a:ext cx="2054530" cy="2005758"/>
          </a:xfrm>
          <a:prstGeom prst="rect">
            <a:avLst/>
          </a:prstGeom>
        </p:spPr>
      </p:pic>
    </p:spTree>
    <p:extLst>
      <p:ext uri="{BB962C8B-B14F-4D97-AF65-F5344CB8AC3E}">
        <p14:creationId xmlns:p14="http://schemas.microsoft.com/office/powerpoint/2010/main" val="1247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CF9D3-9EFD-C2B1-D7A3-9050A8CF4EF2}"/>
              </a:ext>
            </a:extLst>
          </p:cNvPr>
          <p:cNvSpPr>
            <a:spLocks noGrp="1"/>
          </p:cNvSpPr>
          <p:nvPr>
            <p:ph type="title"/>
          </p:nvPr>
        </p:nvSpPr>
        <p:spPr>
          <a:xfrm>
            <a:off x="371476" y="296863"/>
            <a:ext cx="5638799" cy="1160403"/>
          </a:xfrm>
        </p:spPr>
        <p:txBody>
          <a:bodyPr vert="horz" lIns="0" tIns="36000" rIns="0" bIns="0" rtlCol="0" anchor="t" anchorCtr="0">
            <a:normAutofit/>
          </a:bodyPr>
          <a:lstStyle/>
          <a:p>
            <a:r>
              <a:rPr lang="nl-NL" b="1" kern="1200" spc="0" baseline="0" dirty="0">
                <a:solidFill>
                  <a:schemeClr val="accent6">
                    <a:lumMod val="75000"/>
                  </a:schemeClr>
                </a:solidFill>
                <a:latin typeface="+mj-lt"/>
                <a:ea typeface="+mj-ea"/>
                <a:cs typeface="+mj-cs"/>
              </a:rPr>
              <a:t>1. Wat? Flow?</a:t>
            </a:r>
          </a:p>
        </p:txBody>
      </p:sp>
      <p:sp>
        <p:nvSpPr>
          <p:cNvPr id="7" name="Tekstvak 6">
            <a:extLst>
              <a:ext uri="{FF2B5EF4-FFF2-40B4-BE49-F238E27FC236}">
                <a16:creationId xmlns:a16="http://schemas.microsoft.com/office/drawing/2014/main" id="{DF93D174-CC8C-A891-0225-43A502767BC6}"/>
              </a:ext>
            </a:extLst>
          </p:cNvPr>
          <p:cNvSpPr txBox="1"/>
          <p:nvPr/>
        </p:nvSpPr>
        <p:spPr>
          <a:xfrm>
            <a:off x="371475" y="1709738"/>
            <a:ext cx="5645150" cy="4419599"/>
          </a:xfrm>
          <a:prstGeom prst="rect">
            <a:avLst/>
          </a:prstGeom>
        </p:spPr>
        <p:txBody>
          <a:bodyPr vert="horz" lIns="0" tIns="0" rIns="0" bIns="0" numCol="1" spcCol="180000" rtlCol="0">
            <a:normAutofit lnSpcReduction="10000"/>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NL" sz="1900" b="0" i="0" u="none" strike="noStrike" kern="1200" cap="none" spc="0" normalizeH="0" baseline="0" noProof="0">
                <a:ln>
                  <a:noFill/>
                </a:ln>
                <a:solidFill>
                  <a:srgbClr val="000644"/>
                </a:solidFill>
                <a:effectLst/>
                <a:uLnTx/>
                <a:uFillTx/>
                <a:latin typeface="Arial"/>
                <a:ea typeface="+mn-ea"/>
                <a:cs typeface="+mn-cs"/>
              </a:rPr>
              <a:t>Hoe kan het evenement gevormd worden zodat de gestelde doelstelling wordt bereikt?</a:t>
            </a: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NL" sz="1900" b="0" i="0" u="none" strike="noStrike" kern="1200" cap="none" spc="0" normalizeH="0" baseline="0" noProof="0">
                <a:ln>
                  <a:noFill/>
                </a:ln>
                <a:solidFill>
                  <a:srgbClr val="000644"/>
                </a:solidFill>
                <a:effectLst/>
                <a:uLnTx/>
                <a:uFillTx/>
                <a:latin typeface="Arial"/>
                <a:ea typeface="+mn-ea"/>
                <a:cs typeface="+mn-cs"/>
              </a:rPr>
              <a:t>Hoe gaan we het evenement invullen? Tijdsduur, moment op de dag, thema, veel of weinig interactie tussen de gasten, beleving, imagenering….. </a:t>
            </a: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NL" sz="1900" b="0" i="0" u="none" strike="noStrike" kern="1200" cap="none" spc="0" normalizeH="0" baseline="0" noProof="0">
                <a:ln>
                  <a:noFill/>
                </a:ln>
                <a:solidFill>
                  <a:srgbClr val="000644"/>
                </a:solidFill>
                <a:effectLst/>
                <a:uLnTx/>
                <a:uFillTx/>
                <a:latin typeface="Arial"/>
                <a:ea typeface="+mn-ea"/>
                <a:cs typeface="+mn-cs"/>
              </a:rPr>
              <a:t>Welk programma bieden we de doelgroep zodat er voldoende animo ontstaat? Kies passende activiteiten. </a:t>
            </a: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nl-NL" sz="1800" b="0" i="0" u="none" strike="noStrike" kern="1200" cap="none" spc="0" normalizeH="0" baseline="0" noProof="0">
              <a:ln>
                <a:noFill/>
              </a:ln>
              <a:solidFill>
                <a:srgbClr val="00064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NL" sz="1900" b="0" i="0" u="none" strike="noStrike" kern="1200" cap="none" spc="0" normalizeH="0" baseline="0" noProof="0">
                <a:ln>
                  <a:noFill/>
                </a:ln>
                <a:solidFill>
                  <a:srgbClr val="000644"/>
                </a:solidFill>
                <a:effectLst/>
                <a:uLnTx/>
                <a:uFillTx/>
                <a:latin typeface="Arial"/>
                <a:ea typeface="+mn-ea"/>
                <a:cs typeface="+mn-cs"/>
              </a:rPr>
              <a:t>Uit welke onderdelen is het programma opgebouwd? Gezamenlijke onderdelen, keuzes, hoe groot zijn de tijdsblokken….</a:t>
            </a:r>
            <a:endParaRPr kumimoji="0" lang="nl-NL" sz="1800" b="0" i="0" u="none" strike="noStrike" kern="1200" cap="none" spc="0" normalizeH="0" baseline="0" noProof="0">
              <a:ln>
                <a:noFill/>
              </a:ln>
              <a:solidFill>
                <a:srgbClr val="000644"/>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51BC12ED-8F67-B71F-86FC-B8AFDE5D617D}"/>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p:pic>
        <p:nvPicPr>
          <p:cNvPr id="8" name="Afbeelding 7">
            <a:extLst>
              <a:ext uri="{FF2B5EF4-FFF2-40B4-BE49-F238E27FC236}">
                <a16:creationId xmlns:a16="http://schemas.microsoft.com/office/drawing/2014/main" id="{A0E8FE91-10DE-9BDE-DA79-A61B7B73A0D2}"/>
              </a:ext>
            </a:extLst>
          </p:cNvPr>
          <p:cNvPicPr>
            <a:picLocks noChangeAspect="1"/>
          </p:cNvPicPr>
          <p:nvPr/>
        </p:nvPicPr>
        <p:blipFill>
          <a:blip r:embed="rId3"/>
          <a:stretch>
            <a:fillRect/>
          </a:stretch>
        </p:blipFill>
        <p:spPr>
          <a:xfrm>
            <a:off x="6175377" y="420689"/>
            <a:ext cx="6016622" cy="6016622"/>
          </a:xfrm>
          <a:prstGeom prst="rect">
            <a:avLst/>
          </a:prstGeom>
          <a:noFill/>
        </p:spPr>
      </p:pic>
      <p:sp>
        <p:nvSpPr>
          <p:cNvPr id="18" name="Text Placeholder 7">
            <a:extLst>
              <a:ext uri="{FF2B5EF4-FFF2-40B4-BE49-F238E27FC236}">
                <a16:creationId xmlns:a16="http://schemas.microsoft.com/office/drawing/2014/main" id="{E8ECD26A-2C46-4D89-DA9F-20AE4DA335F2}"/>
              </a:ext>
            </a:extLst>
          </p:cNvPr>
          <p:cNvSpPr>
            <a:spLocks noGrp="1"/>
          </p:cNvSpPr>
          <p:nvPr>
            <p:ph type="body" sz="quarter" idx="15"/>
          </p:nvPr>
        </p:nvSpPr>
        <p:spPr>
          <a:xfrm>
            <a:off x="10999221" y="6308761"/>
            <a:ext cx="810000" cy="168361"/>
          </a:xfrm>
        </p:spPr>
        <p:txBody>
          <a:bodyPr/>
          <a:lstStyle/>
          <a:p>
            <a:endParaRPr lang="en-US"/>
          </a:p>
        </p:txBody>
      </p:sp>
      <p:sp>
        <p:nvSpPr>
          <p:cNvPr id="3" name="Tijdelijke aanduiding voor datum 2">
            <a:extLst>
              <a:ext uri="{FF2B5EF4-FFF2-40B4-BE49-F238E27FC236}">
                <a16:creationId xmlns:a16="http://schemas.microsoft.com/office/drawing/2014/main" id="{C2C056EB-553A-A9A8-2D61-0E1490AD2D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3-10-2023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Tree>
    <p:extLst>
      <p:ext uri="{BB962C8B-B14F-4D97-AF65-F5344CB8AC3E}">
        <p14:creationId xmlns:p14="http://schemas.microsoft.com/office/powerpoint/2010/main" val="94124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3CDAA4A-ACE8-730B-F8F1-ED6196C10CDF}"/>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p:sp>
        <p:nvSpPr>
          <p:cNvPr id="9" name="Tekstvak 8">
            <a:extLst>
              <a:ext uri="{FF2B5EF4-FFF2-40B4-BE49-F238E27FC236}">
                <a16:creationId xmlns:a16="http://schemas.microsoft.com/office/drawing/2014/main" id="{BEE6AF36-E0A1-0976-F374-A014116F0BAA}"/>
              </a:ext>
            </a:extLst>
          </p:cNvPr>
          <p:cNvSpPr txBox="1"/>
          <p:nvPr/>
        </p:nvSpPr>
        <p:spPr>
          <a:xfrm>
            <a:off x="371475" y="5722937"/>
            <a:ext cx="5645148" cy="406401"/>
          </a:xfrm>
          <a:prstGeom prst="rect">
            <a:avLst/>
          </a:prstGeom>
        </p:spPr>
        <p:txBody>
          <a:bodyPr vert="horz" lIns="0" tIns="0" rIns="0" bIns="0" rtlCol="0">
            <a:normAutofit/>
          </a:bodyPr>
          <a:lstStyle/>
          <a:p>
            <a:pPr marL="0" marR="0" lvl="0" indent="0" algn="l" defTabSz="914400" rtl="0" eaLnBrk="1" fontAlgn="auto" latinLnBrk="0" hangingPunct="1">
              <a:lnSpc>
                <a:spcPct val="80000"/>
              </a:lnSpc>
              <a:spcBef>
                <a:spcPts val="0"/>
              </a:spcBef>
              <a:spcAft>
                <a:spcPts val="600"/>
              </a:spcAft>
              <a:buClrTx/>
              <a:buSzTx/>
              <a:buFontTx/>
              <a:buNone/>
              <a:tabLst/>
              <a:defRPr/>
            </a:pPr>
            <a:r>
              <a:rPr kumimoji="0" lang="nl-NL" sz="1600" b="0" i="0" u="none" strike="noStrike" kern="1200" cap="none" spc="0" normalizeH="0" baseline="0" noProof="0">
                <a:ln>
                  <a:noFill/>
                </a:ln>
                <a:solidFill>
                  <a:srgbClr val="B1B8B8"/>
                </a:solidFill>
                <a:effectLst/>
                <a:uLnTx/>
                <a:uFillTx/>
                <a:latin typeface="Arial"/>
                <a:ea typeface="+mn-ea"/>
                <a:cs typeface="+mn-cs"/>
              </a:rPr>
              <a:t>Bron: https://www.events.nl/conceptfase</a:t>
            </a:r>
          </a:p>
        </p:txBody>
      </p:sp>
      <p:pic>
        <p:nvPicPr>
          <p:cNvPr id="10" name="Afbeelding 9">
            <a:extLst>
              <a:ext uri="{FF2B5EF4-FFF2-40B4-BE49-F238E27FC236}">
                <a16:creationId xmlns:a16="http://schemas.microsoft.com/office/drawing/2014/main" id="{91A67C1A-13F4-3674-939B-25A5CA3FC41E}"/>
              </a:ext>
            </a:extLst>
          </p:cNvPr>
          <p:cNvPicPr>
            <a:picLocks noChangeAspect="1"/>
          </p:cNvPicPr>
          <p:nvPr/>
        </p:nvPicPr>
        <p:blipFill>
          <a:blip r:embed="rId2"/>
          <a:stretch>
            <a:fillRect/>
          </a:stretch>
        </p:blipFill>
        <p:spPr>
          <a:xfrm>
            <a:off x="1243108" y="1700213"/>
            <a:ext cx="3913188" cy="3913188"/>
          </a:xfrm>
          <a:prstGeom prst="rect">
            <a:avLst/>
          </a:prstGeom>
          <a:noFill/>
        </p:spPr>
      </p:pic>
      <p:sp>
        <p:nvSpPr>
          <p:cNvPr id="7" name="Tekstvak 6">
            <a:extLst>
              <a:ext uri="{FF2B5EF4-FFF2-40B4-BE49-F238E27FC236}">
                <a16:creationId xmlns:a16="http://schemas.microsoft.com/office/drawing/2014/main" id="{1000B788-F5D3-C125-D630-DCA94AEAC1F2}"/>
              </a:ext>
            </a:extLst>
          </p:cNvPr>
          <p:cNvSpPr txBox="1"/>
          <p:nvPr/>
        </p:nvSpPr>
        <p:spPr>
          <a:xfrm>
            <a:off x="6175376" y="1700212"/>
            <a:ext cx="4823846" cy="4429125"/>
          </a:xfrm>
          <a:prstGeom prst="rect">
            <a:avLst/>
          </a:prstGeom>
        </p:spPr>
        <p:txBody>
          <a:bodyPr vert="horz" lIns="0" tIns="0" rIns="0" bIns="0" numCol="1" spcCol="18000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Gemiddeld kun je de volgende richtlijnen voor de duur van bepaalde programmaonderdelen aanhouden:</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ontvangst en registratie: 30 tot 45 minuten (onder meer afhankelijk van de reisafstand die de gasten moeten afleggen om op de locatie te komen)</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welkomstwoord of dankwoord: 5 tot 10 minuten</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kleine activiteit of workshop; 15 tot 20 minuten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koffie- en theepauze: 15 tot 30 minuten</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lunchpauze: 1 tot 1,5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receptie of borrel: 1 tot 3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aperitief: 0,5 tot 1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zittend diner: 1,5 tot 3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dinerbuffet: 1,5 tot 2,5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feestavond: 3 tot 4 uur</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500" b="0" i="0" u="none" strike="noStrike" kern="1200" cap="none" spc="0" normalizeH="0" baseline="0" noProof="0">
                <a:ln>
                  <a:noFill/>
                </a:ln>
                <a:solidFill>
                  <a:srgbClr val="000644"/>
                </a:solidFill>
                <a:effectLst/>
                <a:uLnTx/>
                <a:uFillTx/>
                <a:latin typeface="Arial"/>
                <a:ea typeface="+mn-ea"/>
                <a:cs typeface="+mn-cs"/>
              </a:rPr>
              <a:t>entertainment act of optreden: 10 tot 30 minuten</a:t>
            </a:r>
          </a:p>
        </p:txBody>
      </p:sp>
      <p:sp>
        <p:nvSpPr>
          <p:cNvPr id="2" name="Titel 1">
            <a:extLst>
              <a:ext uri="{FF2B5EF4-FFF2-40B4-BE49-F238E27FC236}">
                <a16:creationId xmlns:a16="http://schemas.microsoft.com/office/drawing/2014/main" id="{3E6608BA-BD19-A15C-7B6E-7DBF7EF7F3D8}"/>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solidFill>
                  <a:schemeClr val="accent6">
                    <a:lumMod val="75000"/>
                  </a:schemeClr>
                </a:solidFill>
                <a:latin typeface="+mj-lt"/>
                <a:ea typeface="+mj-ea"/>
                <a:cs typeface="+mj-cs"/>
              </a:rPr>
              <a:t>Voor het idee: </a:t>
            </a:r>
          </a:p>
        </p:txBody>
      </p:sp>
      <p:sp>
        <p:nvSpPr>
          <p:cNvPr id="3" name="Tijdelijke aanduiding voor datum 2">
            <a:extLst>
              <a:ext uri="{FF2B5EF4-FFF2-40B4-BE49-F238E27FC236}">
                <a16:creationId xmlns:a16="http://schemas.microsoft.com/office/drawing/2014/main" id="{29FBF660-BD91-BED7-C8CF-B63E4DCEE1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3-10-2023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Tree>
    <p:extLst>
      <p:ext uri="{BB962C8B-B14F-4D97-AF65-F5344CB8AC3E}">
        <p14:creationId xmlns:p14="http://schemas.microsoft.com/office/powerpoint/2010/main" val="350937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527448" y="421938"/>
            <a:ext cx="10108030" cy="1160403"/>
          </a:xfrm>
        </p:spPr>
        <p:txBody>
          <a:bodyPr/>
          <a:lstStyle/>
          <a:p>
            <a:r>
              <a:rPr lang="nl-NL" dirty="0">
                <a:solidFill>
                  <a:schemeClr val="accent6">
                    <a:lumMod val="75000"/>
                  </a:schemeClr>
                </a:solidFill>
              </a:rPr>
              <a:t>Wat ook: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E6E6E6"/>
                </a:solidFill>
                <a:effectLst/>
                <a:uLnTx/>
                <a:uFillTx/>
                <a:latin typeface="Arial"/>
                <a:ea typeface="+mn-ea"/>
                <a:cs typeface="+mn-cs"/>
              </a:rPr>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p:sp>
        <p:nvSpPr>
          <p:cNvPr id="8" name="Tekstvak 7">
            <a:extLst>
              <a:ext uri="{FF2B5EF4-FFF2-40B4-BE49-F238E27FC236}">
                <a16:creationId xmlns:a16="http://schemas.microsoft.com/office/drawing/2014/main" id="{119AF04C-4FC6-B69F-9834-8BEBA285E61E}"/>
              </a:ext>
            </a:extLst>
          </p:cNvPr>
          <p:cNvSpPr txBox="1"/>
          <p:nvPr/>
        </p:nvSpPr>
        <p:spPr>
          <a:xfrm>
            <a:off x="527448" y="2801479"/>
            <a:ext cx="5724523"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ZET BELEVING VOOROP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Zorg voor je gasten in het kader van een warm ontvangst, een prettig verblijf en een vriendelijk afscheid. Op deze manier zorg je ervoor dat je gasten met een goed gevoel naar huis gaan en graag nog eens terugkomen.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p:txBody>
      </p:sp>
      <p:sp>
        <p:nvSpPr>
          <p:cNvPr id="12" name="Tekstvak 11">
            <a:extLst>
              <a:ext uri="{FF2B5EF4-FFF2-40B4-BE49-F238E27FC236}">
                <a16:creationId xmlns:a16="http://schemas.microsoft.com/office/drawing/2014/main" id="{8FBB133C-21B9-8B18-C14D-9251A2D08234}"/>
              </a:ext>
            </a:extLst>
          </p:cNvPr>
          <p:cNvSpPr txBox="1"/>
          <p:nvPr/>
        </p:nvSpPr>
        <p:spPr>
          <a:xfrm>
            <a:off x="527447" y="4757102"/>
            <a:ext cx="556855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STEEK TIJD IN DE AANKLEDING EN MUZIEKKEUZE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De juiste muziek kan de beleving van je evenement upgraden, maar toch wordt dit vaak vergeten.</a:t>
            </a:r>
          </a:p>
        </p:txBody>
      </p:sp>
      <p:sp>
        <p:nvSpPr>
          <p:cNvPr id="14" name="Tekstvak 13">
            <a:extLst>
              <a:ext uri="{FF2B5EF4-FFF2-40B4-BE49-F238E27FC236}">
                <a16:creationId xmlns:a16="http://schemas.microsoft.com/office/drawing/2014/main" id="{EBE23AEE-BBDA-929B-B2B4-37DC8BED4297}"/>
              </a:ext>
            </a:extLst>
          </p:cNvPr>
          <p:cNvSpPr txBox="1"/>
          <p:nvPr/>
        </p:nvSpPr>
        <p:spPr>
          <a:xfrm>
            <a:off x="527448" y="1362234"/>
            <a:ext cx="60942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ZORG VOOR EEN INTERACTIEF PROGRAMMA</a:t>
            </a:r>
          </a:p>
        </p:txBody>
      </p:sp>
      <p:sp>
        <p:nvSpPr>
          <p:cNvPr id="16" name="Tekstvak 15">
            <a:extLst>
              <a:ext uri="{FF2B5EF4-FFF2-40B4-BE49-F238E27FC236}">
                <a16:creationId xmlns:a16="http://schemas.microsoft.com/office/drawing/2014/main" id="{C915538C-A2AE-FEFD-F49C-DE4042BFD8EF}"/>
              </a:ext>
            </a:extLst>
          </p:cNvPr>
          <p:cNvSpPr txBox="1"/>
          <p:nvPr/>
        </p:nvSpPr>
        <p:spPr>
          <a:xfrm>
            <a:off x="527448" y="2037152"/>
            <a:ext cx="60942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HOUD HET EVENEMENT IN BEWEGING</a:t>
            </a:r>
          </a:p>
        </p:txBody>
      </p:sp>
      <p:pic>
        <p:nvPicPr>
          <p:cNvPr id="17" name="Afbeelding 16">
            <a:extLst>
              <a:ext uri="{FF2B5EF4-FFF2-40B4-BE49-F238E27FC236}">
                <a16:creationId xmlns:a16="http://schemas.microsoft.com/office/drawing/2014/main" id="{60C098CF-8BDE-33F9-5369-C61BA07EF659}"/>
              </a:ext>
            </a:extLst>
          </p:cNvPr>
          <p:cNvPicPr>
            <a:picLocks noChangeAspect="1"/>
          </p:cNvPicPr>
          <p:nvPr/>
        </p:nvPicPr>
        <p:blipFill>
          <a:blip r:embed="rId2"/>
          <a:stretch>
            <a:fillRect/>
          </a:stretch>
        </p:blipFill>
        <p:spPr>
          <a:xfrm>
            <a:off x="6712975" y="2486072"/>
            <a:ext cx="4951577" cy="2662138"/>
          </a:xfrm>
          <a:prstGeom prst="rect">
            <a:avLst/>
          </a:prstGeom>
        </p:spPr>
      </p:pic>
    </p:spTree>
    <p:extLst>
      <p:ext uri="{BB962C8B-B14F-4D97-AF65-F5344CB8AC3E}">
        <p14:creationId xmlns:p14="http://schemas.microsoft.com/office/powerpoint/2010/main" val="18772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C29DD-00F2-B379-F523-3BF3C27A733B}"/>
              </a:ext>
            </a:extLst>
          </p:cNvPr>
          <p:cNvSpPr>
            <a:spLocks noGrp="1"/>
          </p:cNvSpPr>
          <p:nvPr>
            <p:ph type="title"/>
          </p:nvPr>
        </p:nvSpPr>
        <p:spPr/>
        <p:txBody>
          <a:bodyPr/>
          <a:lstStyle/>
          <a:p>
            <a:r>
              <a:rPr lang="nl-NL" dirty="0">
                <a:solidFill>
                  <a:schemeClr val="accent6">
                    <a:lumMod val="75000"/>
                  </a:schemeClr>
                </a:solidFill>
              </a:rPr>
              <a:t>Flow? </a:t>
            </a:r>
          </a:p>
        </p:txBody>
      </p:sp>
      <p:sp>
        <p:nvSpPr>
          <p:cNvPr id="3" name="Tijdelijke aanduiding voor datum 2">
            <a:extLst>
              <a:ext uri="{FF2B5EF4-FFF2-40B4-BE49-F238E27FC236}">
                <a16:creationId xmlns:a16="http://schemas.microsoft.com/office/drawing/2014/main" id="{B73DF362-A63B-1224-11F2-6069E4AB2C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D180DF8D-E217-A219-64E3-212A135B6FC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06E1CAFC-06B8-CEFB-7773-A66F34A25FFC}"/>
                  </a:ext>
                </a:extLst>
              </p14:cNvPr>
              <p14:cNvContentPartPr/>
              <p14:nvPr/>
            </p14:nvContentPartPr>
            <p14:xfrm>
              <a:off x="696651" y="1881394"/>
              <a:ext cx="10232280" cy="1833840"/>
            </p14:xfrm>
          </p:contentPart>
        </mc:Choice>
        <mc:Fallback xmlns="">
          <p:pic>
            <p:nvPicPr>
              <p:cNvPr id="8" name="Inkt 7">
                <a:extLst>
                  <a:ext uri="{FF2B5EF4-FFF2-40B4-BE49-F238E27FC236}">
                    <a16:creationId xmlns:a16="http://schemas.microsoft.com/office/drawing/2014/main" id="{06E1CAFC-06B8-CEFB-7773-A66F34A25FFC}"/>
                  </a:ext>
                </a:extLst>
              </p:cNvPr>
              <p:cNvPicPr/>
              <p:nvPr/>
            </p:nvPicPr>
            <p:blipFill>
              <a:blip r:embed="rId3"/>
              <a:stretch>
                <a:fillRect/>
              </a:stretch>
            </p:blipFill>
            <p:spPr>
              <a:xfrm>
                <a:off x="687651" y="1872754"/>
                <a:ext cx="10249920" cy="185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t 8">
                <a:extLst>
                  <a:ext uri="{FF2B5EF4-FFF2-40B4-BE49-F238E27FC236}">
                    <a16:creationId xmlns:a16="http://schemas.microsoft.com/office/drawing/2014/main" id="{3BD24F53-0550-25F1-19BC-714B8E1DAB57}"/>
                  </a:ext>
                </a:extLst>
              </p14:cNvPr>
              <p14:cNvContentPartPr/>
              <p14:nvPr/>
            </p14:nvContentPartPr>
            <p14:xfrm>
              <a:off x="14499411" y="3722794"/>
              <a:ext cx="360" cy="360"/>
            </p14:xfrm>
          </p:contentPart>
        </mc:Choice>
        <mc:Fallback xmlns="">
          <p:pic>
            <p:nvPicPr>
              <p:cNvPr id="9" name="Inkt 8">
                <a:extLst>
                  <a:ext uri="{FF2B5EF4-FFF2-40B4-BE49-F238E27FC236}">
                    <a16:creationId xmlns:a16="http://schemas.microsoft.com/office/drawing/2014/main" id="{3BD24F53-0550-25F1-19BC-714B8E1DAB57}"/>
                  </a:ext>
                </a:extLst>
              </p:cNvPr>
              <p:cNvPicPr/>
              <p:nvPr/>
            </p:nvPicPr>
            <p:blipFill>
              <a:blip r:embed="rId5"/>
              <a:stretch>
                <a:fillRect/>
              </a:stretch>
            </p:blipFill>
            <p:spPr>
              <a:xfrm>
                <a:off x="14490771" y="3713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t 9">
                <a:extLst>
                  <a:ext uri="{FF2B5EF4-FFF2-40B4-BE49-F238E27FC236}">
                    <a16:creationId xmlns:a16="http://schemas.microsoft.com/office/drawing/2014/main" id="{5A7DD8A5-F191-3113-7558-376726D01021}"/>
                  </a:ext>
                </a:extLst>
              </p14:cNvPr>
              <p14:cNvContentPartPr/>
              <p14:nvPr/>
            </p14:nvContentPartPr>
            <p14:xfrm>
              <a:off x="-1142949" y="1523914"/>
              <a:ext cx="360" cy="360"/>
            </p14:xfrm>
          </p:contentPart>
        </mc:Choice>
        <mc:Fallback xmlns="">
          <p:pic>
            <p:nvPicPr>
              <p:cNvPr id="10" name="Inkt 9">
                <a:extLst>
                  <a:ext uri="{FF2B5EF4-FFF2-40B4-BE49-F238E27FC236}">
                    <a16:creationId xmlns:a16="http://schemas.microsoft.com/office/drawing/2014/main" id="{5A7DD8A5-F191-3113-7558-376726D01021}"/>
                  </a:ext>
                </a:extLst>
              </p:cNvPr>
              <p:cNvPicPr/>
              <p:nvPr/>
            </p:nvPicPr>
            <p:blipFill>
              <a:blip r:embed="rId5"/>
              <a:stretch>
                <a:fillRect/>
              </a:stretch>
            </p:blipFill>
            <p:spPr>
              <a:xfrm>
                <a:off x="-1151949" y="1515274"/>
                <a:ext cx="18000" cy="18000"/>
              </a:xfrm>
              <a:prstGeom prst="rect">
                <a:avLst/>
              </a:prstGeom>
            </p:spPr>
          </p:pic>
        </mc:Fallback>
      </mc:AlternateContent>
      <p:sp>
        <p:nvSpPr>
          <p:cNvPr id="11" name="Tekstvak 10">
            <a:extLst>
              <a:ext uri="{FF2B5EF4-FFF2-40B4-BE49-F238E27FC236}">
                <a16:creationId xmlns:a16="http://schemas.microsoft.com/office/drawing/2014/main" id="{89D6E5F0-9682-FFC9-A5F3-B45BD3216C4D}"/>
              </a:ext>
            </a:extLst>
          </p:cNvPr>
          <p:cNvSpPr txBox="1"/>
          <p:nvPr/>
        </p:nvSpPr>
        <p:spPr>
          <a:xfrm>
            <a:off x="119743" y="2798314"/>
            <a:ext cx="1774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Concentratie</a:t>
            </a:r>
          </a:p>
        </p:txBody>
      </p:sp>
    </p:spTree>
    <p:extLst>
      <p:ext uri="{BB962C8B-B14F-4D97-AF65-F5344CB8AC3E}">
        <p14:creationId xmlns:p14="http://schemas.microsoft.com/office/powerpoint/2010/main" val="151248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7B733-3EDA-4FD2-6DA9-491D071EE67C}"/>
              </a:ext>
            </a:extLst>
          </p:cNvPr>
          <p:cNvSpPr>
            <a:spLocks noGrp="1"/>
          </p:cNvSpPr>
          <p:nvPr>
            <p:ph type="title"/>
          </p:nvPr>
        </p:nvSpPr>
        <p:spPr/>
        <p:txBody>
          <a:bodyPr/>
          <a:lstStyle/>
          <a:p>
            <a:r>
              <a:rPr lang="nl-NL" dirty="0">
                <a:solidFill>
                  <a:schemeClr val="accent6">
                    <a:lumMod val="75000"/>
                  </a:schemeClr>
                </a:solidFill>
              </a:rPr>
              <a:t>Opdracht 1: flow </a:t>
            </a:r>
          </a:p>
        </p:txBody>
      </p:sp>
      <p:sp>
        <p:nvSpPr>
          <p:cNvPr id="3" name="Tijdelijke aanduiding voor datum 2">
            <a:extLst>
              <a:ext uri="{FF2B5EF4-FFF2-40B4-BE49-F238E27FC236}">
                <a16:creationId xmlns:a16="http://schemas.microsoft.com/office/drawing/2014/main" id="{488767AE-E87D-20F9-0E57-1F55B23AA2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71577DD7-7F84-396D-3798-B02E204282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6" name="Inkt 5">
                <a:extLst>
                  <a:ext uri="{FF2B5EF4-FFF2-40B4-BE49-F238E27FC236}">
                    <a16:creationId xmlns:a16="http://schemas.microsoft.com/office/drawing/2014/main" id="{AF61B80A-2531-7E1C-D1DD-081F9EF12901}"/>
                  </a:ext>
                </a:extLst>
              </p14:cNvPr>
              <p14:cNvContentPartPr/>
              <p14:nvPr/>
            </p14:nvContentPartPr>
            <p14:xfrm>
              <a:off x="1632651" y="848914"/>
              <a:ext cx="360" cy="360"/>
            </p14:xfrm>
          </p:contentPart>
        </mc:Choice>
        <mc:Fallback xmlns="">
          <p:pic>
            <p:nvPicPr>
              <p:cNvPr id="6" name="Inkt 5">
                <a:extLst>
                  <a:ext uri="{FF2B5EF4-FFF2-40B4-BE49-F238E27FC236}">
                    <a16:creationId xmlns:a16="http://schemas.microsoft.com/office/drawing/2014/main" id="{AF61B80A-2531-7E1C-D1DD-081F9EF12901}"/>
                  </a:ext>
                </a:extLst>
              </p:cNvPr>
              <p:cNvPicPr/>
              <p:nvPr/>
            </p:nvPicPr>
            <p:blipFill>
              <a:blip r:embed="rId3"/>
              <a:stretch>
                <a:fillRect/>
              </a:stretch>
            </p:blipFill>
            <p:spPr>
              <a:xfrm>
                <a:off x="1623651" y="839914"/>
                <a:ext cx="18000" cy="18000"/>
              </a:xfrm>
              <a:prstGeom prst="rect">
                <a:avLst/>
              </a:prstGeom>
            </p:spPr>
          </p:pic>
        </mc:Fallback>
      </mc:AlternateContent>
      <p:sp>
        <p:nvSpPr>
          <p:cNvPr id="7" name="Tekstvak 6">
            <a:extLst>
              <a:ext uri="{FF2B5EF4-FFF2-40B4-BE49-F238E27FC236}">
                <a16:creationId xmlns:a16="http://schemas.microsoft.com/office/drawing/2014/main" id="{8EF50054-8830-32B1-76BC-353C7D504081}"/>
              </a:ext>
            </a:extLst>
          </p:cNvPr>
          <p:cNvSpPr txBox="1"/>
          <p:nvPr/>
        </p:nvSpPr>
        <p:spPr>
          <a:xfrm>
            <a:off x="451248" y="1171779"/>
            <a:ext cx="808808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Ontwerp jullie evenement en maak je eigen keuze uit deze onderdelen: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inloop, aanmelden, registeren, naamkaartjes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welkomstwoord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uitleg activiteiten of programma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de verschillende 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pauzes of tussendoor-catering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maaltijd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gezamenlijke 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afronding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evaluatie met deelnemers/bezoekers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dankwoord of slotwoord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Zet ze ook in een tijdsplanning! </a:t>
            </a:r>
          </a:p>
        </p:txBody>
      </p:sp>
      <p:sp>
        <p:nvSpPr>
          <p:cNvPr id="8" name="Tekstvak 7">
            <a:extLst>
              <a:ext uri="{FF2B5EF4-FFF2-40B4-BE49-F238E27FC236}">
                <a16:creationId xmlns:a16="http://schemas.microsoft.com/office/drawing/2014/main" id="{BA2060E8-826B-1A34-F4BE-21D4634E6C13}"/>
              </a:ext>
            </a:extLst>
          </p:cNvPr>
          <p:cNvSpPr txBox="1"/>
          <p:nvPr/>
        </p:nvSpPr>
        <p:spPr>
          <a:xfrm>
            <a:off x="6905999" y="3480104"/>
            <a:ext cx="308810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7CCBFF">
                    <a:lumMod val="75000"/>
                  </a:srgbClr>
                </a:solidFill>
                <a:effectLst/>
                <a:uLnTx/>
                <a:uFillTx/>
                <a:latin typeface="Arial"/>
                <a:ea typeface="+mn-ea"/>
                <a:cs typeface="+mn-cs"/>
              </a:rPr>
              <a:t>Deze opdracht komt uit week 3; heb </a:t>
            </a:r>
            <a:r>
              <a:rPr lang="nl-NL" sz="2400" dirty="0">
                <a:solidFill>
                  <a:srgbClr val="7CCBFF">
                    <a:lumMod val="75000"/>
                  </a:srgbClr>
                </a:solidFill>
                <a:latin typeface="Arial"/>
              </a:rPr>
              <a:t>je die af dan kun je </a:t>
            </a:r>
            <a:r>
              <a:rPr lang="nl-NL" sz="2400" dirty="0" err="1">
                <a:solidFill>
                  <a:srgbClr val="7CCBFF">
                    <a:lumMod val="75000"/>
                  </a:srgbClr>
                </a:solidFill>
                <a:latin typeface="Arial"/>
              </a:rPr>
              <a:t>doooorrrrrrr</a:t>
            </a:r>
            <a:r>
              <a:rPr lang="nl-NL" sz="2400" dirty="0">
                <a:solidFill>
                  <a:srgbClr val="7CCBFF">
                    <a:lumMod val="75000"/>
                  </a:srgbClr>
                </a:solidFill>
                <a:latin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7CCBFF">
                    <a:lumMod val="75000"/>
                  </a:srgbClr>
                </a:solidFill>
                <a:effectLst/>
                <a:uLnTx/>
                <a:uFillTx/>
                <a:latin typeface="Arial"/>
                <a:ea typeface="+mn-ea"/>
                <a:cs typeface="+mn-cs"/>
              </a:rPr>
              <a:t>Anders</a:t>
            </a:r>
            <a:r>
              <a:rPr kumimoji="0" lang="nl-NL" sz="2400" b="0" i="0" u="none" strike="noStrike" kern="1200" cap="none" spc="0" normalizeH="0" noProof="0" dirty="0">
                <a:ln>
                  <a:noFill/>
                </a:ln>
                <a:solidFill>
                  <a:srgbClr val="7CCBFF">
                    <a:lumMod val="75000"/>
                  </a:srgbClr>
                </a:solidFill>
                <a:effectLst/>
                <a:uLnTx/>
                <a:uFillTx/>
                <a:latin typeface="Arial"/>
                <a:ea typeface="+mn-ea"/>
                <a:cs typeface="+mn-cs"/>
              </a:rPr>
              <a:t> eerst dit maken! </a:t>
            </a:r>
            <a:endParaRPr kumimoji="0" lang="nl-NL" sz="2400" b="0" i="0" u="none" strike="noStrike" kern="1200" cap="none" spc="0" normalizeH="0" baseline="0" noProof="0" dirty="0">
              <a:ln>
                <a:noFill/>
              </a:ln>
              <a:solidFill>
                <a:srgbClr val="7CCBFF">
                  <a:lumMod val="75000"/>
                </a:srgbClr>
              </a:solidFill>
              <a:effectLst/>
              <a:uLnTx/>
              <a:uFillTx/>
              <a:latin typeface="Arial"/>
              <a:ea typeface="+mn-ea"/>
              <a:cs typeface="+mn-cs"/>
            </a:endParaRPr>
          </a:p>
        </p:txBody>
      </p:sp>
    </p:spTree>
    <p:extLst>
      <p:ext uri="{BB962C8B-B14F-4D97-AF65-F5344CB8AC3E}">
        <p14:creationId xmlns:p14="http://schemas.microsoft.com/office/powerpoint/2010/main" val="24003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solidFill>
                  <a:srgbClr val="00B0F0"/>
                </a:solidFill>
              </a:rPr>
              <a:t>Opdracht 2</a:t>
            </a:r>
            <a:br>
              <a:rPr lang="nl-NL" dirty="0">
                <a:solidFill>
                  <a:srgbClr val="00B0F0"/>
                </a:solidFill>
              </a:rPr>
            </a:br>
            <a:r>
              <a:rPr lang="nl-NL" dirty="0">
                <a:solidFill>
                  <a:srgbClr val="00B0F0"/>
                </a:solidFill>
              </a:rPr>
              <a:t>Ombouwen naar draaiboek</a:t>
            </a:r>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idx="1"/>
          </p:nvPr>
        </p:nvSpPr>
        <p:spPr/>
        <p:txBody>
          <a:bodyPr/>
          <a:lstStyle/>
          <a:p>
            <a:endParaRPr lang="nl-NL" dirty="0"/>
          </a:p>
          <a:p>
            <a:endParaRPr lang="nl-NL" dirty="0"/>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8" name="Tekstvak 7">
            <a:extLst>
              <a:ext uri="{FF2B5EF4-FFF2-40B4-BE49-F238E27FC236}">
                <a16:creationId xmlns:a16="http://schemas.microsoft.com/office/drawing/2014/main" id="{347417CF-7652-F3FD-BD39-9776724FF26F}"/>
              </a:ext>
            </a:extLst>
          </p:cNvPr>
          <p:cNvSpPr txBox="1"/>
          <p:nvPr/>
        </p:nvSpPr>
        <p:spPr>
          <a:xfrm>
            <a:off x="298738" y="2008505"/>
            <a:ext cx="9245311" cy="4062651"/>
          </a:xfrm>
          <a:prstGeom prst="rect">
            <a:avLst/>
          </a:prstGeom>
          <a:noFill/>
        </p:spPr>
        <p:txBody>
          <a:bodyPr wrap="square">
            <a:spAutoFit/>
          </a:bodyPr>
          <a:lstStyle/>
          <a:p>
            <a:r>
              <a:rPr lang="nl-NL" sz="2400" b="1" dirty="0">
                <a:solidFill>
                  <a:srgbClr val="92D050"/>
                </a:solidFill>
              </a:rPr>
              <a:t>1. De basics</a:t>
            </a:r>
          </a:p>
          <a:p>
            <a:r>
              <a:rPr lang="nl-NL" dirty="0"/>
              <a:t>Niet alleen jij moet het overzicht bewaren. Een draaiboek maken is een eerste stap in het houden van overzicht. Elke medewerker moet weten wat hem of haar te doen staat tijdens jouw beurs of evenement. Maak daarom een algemeen overzicht van die dag(en). Zet de volgende dingen op de eerste pagina: </a:t>
            </a:r>
          </a:p>
          <a:p>
            <a:endParaRPr lang="nl-NL" dirty="0"/>
          </a:p>
          <a:p>
            <a:pPr marL="342900" indent="-342900">
              <a:buFont typeface="+mj-lt"/>
              <a:buAutoNum type="arabicPeriod"/>
            </a:pPr>
            <a:r>
              <a:rPr lang="nl-NL" dirty="0"/>
              <a:t>De naam van het evenement.</a:t>
            </a:r>
          </a:p>
          <a:p>
            <a:pPr marL="342900" indent="-342900">
              <a:buFont typeface="+mj-lt"/>
              <a:buAutoNum type="arabicPeriod"/>
            </a:pPr>
            <a:r>
              <a:rPr lang="nl-NL" dirty="0"/>
              <a:t>Naam en telefoonnummer van de opdrachtgever</a:t>
            </a:r>
          </a:p>
          <a:p>
            <a:pPr marL="342900" indent="-342900">
              <a:buFont typeface="+mj-lt"/>
              <a:buAutoNum type="arabicPeriod"/>
            </a:pPr>
            <a:r>
              <a:rPr lang="nl-NL" dirty="0"/>
              <a:t>Het verwachte aantal gasten.</a:t>
            </a:r>
          </a:p>
          <a:p>
            <a:pPr marL="342900" indent="-342900">
              <a:buFont typeface="+mj-lt"/>
              <a:buAutoNum type="arabicPeriod"/>
            </a:pPr>
            <a:r>
              <a:rPr lang="nl-NL" dirty="0"/>
              <a:t>Het type evenement (zoals een beurs of congres).</a:t>
            </a:r>
          </a:p>
          <a:p>
            <a:pPr marL="342900" indent="-342900">
              <a:buFont typeface="+mj-lt"/>
              <a:buAutoNum type="arabicPeriod"/>
            </a:pPr>
            <a:r>
              <a:rPr lang="nl-NL" dirty="0"/>
              <a:t>Het adres en telefoonnummer van de locatie</a:t>
            </a:r>
          </a:p>
          <a:p>
            <a:pPr marL="342900" indent="-342900">
              <a:buFont typeface="+mj-lt"/>
              <a:buAutoNum type="arabicPeriod"/>
            </a:pPr>
            <a:r>
              <a:rPr lang="nl-NL" dirty="0"/>
              <a:t>De datum en tijden (ook zeker de op- en afbouwtijden).</a:t>
            </a:r>
          </a:p>
          <a:p>
            <a:pPr marL="342900" indent="-342900">
              <a:buFont typeface="+mj-lt"/>
              <a:buAutoNum type="arabicPeriod"/>
            </a:pPr>
            <a:r>
              <a:rPr lang="nl-NL" dirty="0"/>
              <a:t>Wie de eindverantwoordelijke is voor het evenement.</a:t>
            </a:r>
          </a:p>
          <a:p>
            <a:pPr marL="342900" indent="-342900">
              <a:buFont typeface="+mj-lt"/>
              <a:buAutoNum type="arabicPeriod"/>
            </a:pPr>
            <a:r>
              <a:rPr lang="nl-NL" dirty="0"/>
              <a:t>Het telefoonnummer van je </a:t>
            </a:r>
            <a:r>
              <a:rPr lang="nl-NL" dirty="0" err="1"/>
              <a:t>BHV’er</a:t>
            </a:r>
            <a:r>
              <a:rPr lang="nl-NL" dirty="0"/>
              <a:t> of de locatie van het EHBO-personeel.</a:t>
            </a:r>
          </a:p>
        </p:txBody>
      </p:sp>
    </p:spTree>
    <p:extLst>
      <p:ext uri="{BB962C8B-B14F-4D97-AF65-F5344CB8AC3E}">
        <p14:creationId xmlns:p14="http://schemas.microsoft.com/office/powerpoint/2010/main" val="34385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A1A1C5A7-0154-0F0B-2846-59658320F61D}"/>
              </a:ext>
            </a:extLst>
          </p:cNvPr>
          <p:cNvSpPr txBox="1"/>
          <p:nvPr/>
        </p:nvSpPr>
        <p:spPr>
          <a:xfrm>
            <a:off x="371476" y="296863"/>
            <a:ext cx="10260000" cy="1160403"/>
          </a:xfrm>
          <a:prstGeom prst="rect">
            <a:avLst/>
          </a:prstGeom>
        </p:spPr>
        <p:txBody>
          <a:bodyPr vert="horz" lIns="0" tIns="36000" rIns="0" bIns="0" rtlCol="0" anchor="t" anchorCtr="0">
            <a:normAutofit/>
          </a:bodyPr>
          <a:lstStyle/>
          <a:p>
            <a:pPr>
              <a:lnSpc>
                <a:spcPct val="90000"/>
              </a:lnSpc>
              <a:spcBef>
                <a:spcPct val="0"/>
              </a:spcBef>
              <a:spcAft>
                <a:spcPts val="600"/>
              </a:spcAft>
            </a:pPr>
            <a:r>
              <a:rPr lang="nl-NL" sz="2400" kern="1200" spc="0" baseline="0" dirty="0">
                <a:solidFill>
                  <a:srgbClr val="92D050"/>
                </a:solidFill>
                <a:latin typeface="+mj-lt"/>
                <a:ea typeface="+mj-ea"/>
                <a:cs typeface="+mj-cs"/>
              </a:rPr>
              <a:t>2. Maken van schema</a:t>
            </a:r>
          </a:p>
        </p:txBody>
      </p:sp>
      <p:pic>
        <p:nvPicPr>
          <p:cNvPr id="7" name="Afbeelding 6">
            <a:extLst>
              <a:ext uri="{FF2B5EF4-FFF2-40B4-BE49-F238E27FC236}">
                <a16:creationId xmlns:a16="http://schemas.microsoft.com/office/drawing/2014/main" id="{7A460B17-7D4F-6B94-B3B6-B25894C0C072}"/>
              </a:ext>
            </a:extLst>
          </p:cNvPr>
          <p:cNvPicPr>
            <a:picLocks noChangeAspect="1"/>
          </p:cNvPicPr>
          <p:nvPr/>
        </p:nvPicPr>
        <p:blipFill>
          <a:blip r:embed="rId2"/>
          <a:stretch>
            <a:fillRect/>
          </a:stretch>
        </p:blipFill>
        <p:spPr>
          <a:xfrm>
            <a:off x="140248" y="1255466"/>
            <a:ext cx="9066814" cy="2380039"/>
          </a:xfrm>
          <a:prstGeom prst="rect">
            <a:avLst/>
          </a:prstGeom>
          <a:noFill/>
        </p:spPr>
      </p:pic>
      <p:sp>
        <p:nvSpPr>
          <p:cNvPr id="12" name="Footer Placeholder 4">
            <a:extLst>
              <a:ext uri="{FF2B5EF4-FFF2-40B4-BE49-F238E27FC236}">
                <a16:creationId xmlns:a16="http://schemas.microsoft.com/office/drawing/2014/main" id="{DEAE8EC6-C3BC-C07B-DE98-884714CA9672}"/>
              </a:ext>
            </a:extLst>
          </p:cNvPr>
          <p:cNvSpPr>
            <a:spLocks noGrp="1"/>
          </p:cNvSpPr>
          <p:nvPr>
            <p:ph type="ftr" sz="quarter" idx="11"/>
          </p:nvPr>
        </p:nvSpPr>
        <p:spPr>
          <a:xfrm>
            <a:off x="371476" y="5242604"/>
            <a:ext cx="5296057" cy="216000"/>
          </a:xfrm>
        </p:spPr>
        <p:txBody>
          <a:bodyPr/>
          <a:lstStyle/>
          <a:p>
            <a:pPr>
              <a:spcAft>
                <a:spcPts val="600"/>
              </a:spcAft>
            </a:pPr>
            <a:r>
              <a:rPr lang="nl-NL" noProof="0" dirty="0"/>
              <a:t>Voorbeeld! </a:t>
            </a:r>
          </a:p>
        </p:txBody>
      </p:sp>
      <p:sp>
        <p:nvSpPr>
          <p:cNvPr id="5" name="Tijdelijke aanduiding voor dianummer 4">
            <a:extLst>
              <a:ext uri="{FF2B5EF4-FFF2-40B4-BE49-F238E27FC236}">
                <a16:creationId xmlns:a16="http://schemas.microsoft.com/office/drawing/2014/main" id="{1647FF0E-8562-C48B-9A8D-B08DE2C5A811}"/>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9</a:t>
            </a:fld>
            <a:endParaRPr lang="nl-NL"/>
          </a:p>
        </p:txBody>
      </p:sp>
      <p:sp>
        <p:nvSpPr>
          <p:cNvPr id="3" name="Tijdelijke aanduiding voor datum 2">
            <a:extLst>
              <a:ext uri="{FF2B5EF4-FFF2-40B4-BE49-F238E27FC236}">
                <a16:creationId xmlns:a16="http://schemas.microsoft.com/office/drawing/2014/main" id="{4AB0A651-3589-FEFA-B1B4-50CE2679ACF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3-10-2023</a:t>
            </a:fld>
            <a:endParaRPr lang="nl-NL" noProof="0"/>
          </a:p>
        </p:txBody>
      </p:sp>
      <p:pic>
        <p:nvPicPr>
          <p:cNvPr id="8" name="Afbeelding 7">
            <a:extLst>
              <a:ext uri="{FF2B5EF4-FFF2-40B4-BE49-F238E27FC236}">
                <a16:creationId xmlns:a16="http://schemas.microsoft.com/office/drawing/2014/main" id="{9B391FAF-B6CB-F7FA-F828-39C6A9C8D670}"/>
              </a:ext>
            </a:extLst>
          </p:cNvPr>
          <p:cNvPicPr>
            <a:picLocks noChangeAspect="1"/>
          </p:cNvPicPr>
          <p:nvPr/>
        </p:nvPicPr>
        <p:blipFill>
          <a:blip r:embed="rId3"/>
          <a:stretch>
            <a:fillRect/>
          </a:stretch>
        </p:blipFill>
        <p:spPr>
          <a:xfrm>
            <a:off x="146455" y="3863495"/>
            <a:ext cx="10710041" cy="2233684"/>
          </a:xfrm>
          <a:prstGeom prst="rect">
            <a:avLst/>
          </a:prstGeom>
        </p:spPr>
      </p:pic>
    </p:spTree>
    <p:extLst>
      <p:ext uri="{BB962C8B-B14F-4D97-AF65-F5344CB8AC3E}">
        <p14:creationId xmlns:p14="http://schemas.microsoft.com/office/powerpoint/2010/main" val="253109513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F91D80BE6AC04C9730F110F8415C90" ma:contentTypeVersion="2" ma:contentTypeDescription="Een nieuw document maken." ma:contentTypeScope="" ma:versionID="10249d337cbc4315fba62bc51201ee2f">
  <xsd:schema xmlns:xsd="http://www.w3.org/2001/XMLSchema" xmlns:xs="http://www.w3.org/2001/XMLSchema" xmlns:p="http://schemas.microsoft.com/office/2006/metadata/properties" xmlns:ns2="8b76c47c-3128-4e42-ab07-d1b7128ce0a7" xmlns:ns3="a6fbb513-fa45-46b0-b5ca-a1a286ffd1be" targetNamespace="http://schemas.microsoft.com/office/2006/metadata/properties" ma:root="true" ma:fieldsID="d51ccaedc966ce8fac6d28ac8d68361d" ns2:_="" ns3:_="">
    <xsd:import namespace="8b76c47c-3128-4e42-ab07-d1b7128ce0a7"/>
    <xsd:import namespace="a6fbb513-fa45-46b0-b5ca-a1a286ffd1b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c47c-3128-4e42-ab07-d1b7128ce0a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fbb513-fa45-46b0-b5ca-a1a286ffd1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F09E03E5-2BB5-4E3C-B016-0E8DAA68F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c47c-3128-4e42-ab07-d1b7128ce0a7"/>
    <ds:schemaRef ds:uri="a6fbb513-fa45-46b0-b5ca-a1a286ffd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C3803-0FE9-4A8A-80DA-A54DCF56F339}"/>
</file>

<file path=customXml/itemProps4.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s>
</ds:datastoreItem>
</file>

<file path=docProps/app.xml><?xml version="1.0" encoding="utf-8"?>
<Properties xmlns="http://schemas.openxmlformats.org/officeDocument/2006/extended-properties" xmlns:vt="http://schemas.openxmlformats.org/officeDocument/2006/docPropsVTypes">
  <Template>Yuverta</Template>
  <TotalTime>29</TotalTime>
  <Words>634</Words>
  <Application>Microsoft Office PowerPoint</Application>
  <PresentationFormat>Breedbeeld</PresentationFormat>
  <Paragraphs>113</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Arial Black</vt:lpstr>
      <vt:lpstr>Calibri</vt:lpstr>
      <vt:lpstr>Yuverta</vt:lpstr>
      <vt:lpstr>Maken van draaiboek</vt:lpstr>
      <vt:lpstr>Stappen:</vt:lpstr>
      <vt:lpstr>1. Wat? Flow?</vt:lpstr>
      <vt:lpstr>Voor het idee: </vt:lpstr>
      <vt:lpstr>Wat ook: </vt:lpstr>
      <vt:lpstr>Flow? </vt:lpstr>
      <vt:lpstr>Opdracht 1: flow </vt:lpstr>
      <vt:lpstr>Opdracht 2 Ombouwen naar draaiboek</vt:lpstr>
      <vt:lpstr>PowerPoint-presentatie</vt:lpstr>
      <vt:lpstr>PowerPoint-presentatie</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Maken van draaiboek</dc:title>
  <dc:creator>Pascalle Cup</dc:creator>
  <dc:description>Template by HQ Solutions</dc:description>
  <cp:lastModifiedBy>Pascalle Cup</cp:lastModifiedBy>
  <cp:revision>1</cp:revision>
  <dcterms:created xsi:type="dcterms:W3CDTF">2023-10-03T17:08:51Z</dcterms:created>
  <dcterms:modified xsi:type="dcterms:W3CDTF">2023-10-03T17:38:28Z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ies>
</file>